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18940" y="5214153"/>
            <a:ext cx="10850118" cy="1666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718940" y="5214153"/>
            <a:ext cx="10850118" cy="1666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8711E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A6A6A6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8711E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A6A6A6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96111" y="9506711"/>
            <a:ext cx="16497300" cy="0"/>
          </a:xfrm>
          <a:custGeom>
            <a:avLst/>
            <a:gdLst/>
            <a:ahLst/>
            <a:cxnLst/>
            <a:rect l="l" t="t" r="r" b="b"/>
            <a:pathLst>
              <a:path w="16497300" h="0">
                <a:moveTo>
                  <a:pt x="0" y="0"/>
                </a:moveTo>
                <a:lnTo>
                  <a:pt x="16497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7164812" y="9692640"/>
            <a:ext cx="182880" cy="347980"/>
          </a:xfrm>
          <a:custGeom>
            <a:avLst/>
            <a:gdLst/>
            <a:ahLst/>
            <a:cxnLst/>
            <a:rect l="l" t="t" r="r" b="b"/>
            <a:pathLst>
              <a:path w="182880" h="347979">
                <a:moveTo>
                  <a:pt x="91440" y="0"/>
                </a:moveTo>
                <a:lnTo>
                  <a:pt x="0" y="0"/>
                </a:lnTo>
                <a:lnTo>
                  <a:pt x="91440" y="173735"/>
                </a:lnTo>
                <a:lnTo>
                  <a:pt x="0" y="347471"/>
                </a:lnTo>
                <a:lnTo>
                  <a:pt x="91440" y="347471"/>
                </a:lnTo>
                <a:lnTo>
                  <a:pt x="182880" y="173735"/>
                </a:lnTo>
                <a:lnTo>
                  <a:pt x="9144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6200119" y="9692640"/>
            <a:ext cx="182880" cy="347980"/>
          </a:xfrm>
          <a:custGeom>
            <a:avLst/>
            <a:gdLst/>
            <a:ahLst/>
            <a:cxnLst/>
            <a:rect l="l" t="t" r="r" b="b"/>
            <a:pathLst>
              <a:path w="182880" h="347979">
                <a:moveTo>
                  <a:pt x="182880" y="0"/>
                </a:moveTo>
                <a:lnTo>
                  <a:pt x="91440" y="0"/>
                </a:lnTo>
                <a:lnTo>
                  <a:pt x="0" y="173735"/>
                </a:lnTo>
                <a:lnTo>
                  <a:pt x="91440" y="347471"/>
                </a:lnTo>
                <a:lnTo>
                  <a:pt x="182880" y="347471"/>
                </a:lnTo>
                <a:lnTo>
                  <a:pt x="91440" y="173735"/>
                </a:lnTo>
                <a:lnTo>
                  <a:pt x="1828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219200" y="1310639"/>
            <a:ext cx="3756660" cy="158750"/>
          </a:xfrm>
          <a:custGeom>
            <a:avLst/>
            <a:gdLst/>
            <a:ahLst/>
            <a:cxnLst/>
            <a:rect l="l" t="t" r="r" b="b"/>
            <a:pathLst>
              <a:path w="3756660" h="158750">
                <a:moveTo>
                  <a:pt x="3756660" y="0"/>
                </a:moveTo>
                <a:lnTo>
                  <a:pt x="1879092" y="0"/>
                </a:lnTo>
                <a:lnTo>
                  <a:pt x="0" y="0"/>
                </a:lnTo>
                <a:lnTo>
                  <a:pt x="0" y="158496"/>
                </a:lnTo>
                <a:lnTo>
                  <a:pt x="1879092" y="158496"/>
                </a:lnTo>
                <a:lnTo>
                  <a:pt x="3756660" y="158496"/>
                </a:lnTo>
                <a:lnTo>
                  <a:pt x="375666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4975859" y="1310639"/>
            <a:ext cx="1879600" cy="158750"/>
          </a:xfrm>
          <a:custGeom>
            <a:avLst/>
            <a:gdLst/>
            <a:ahLst/>
            <a:cxnLst/>
            <a:rect l="l" t="t" r="r" b="b"/>
            <a:pathLst>
              <a:path w="1879600" h="158750">
                <a:moveTo>
                  <a:pt x="1879091" y="0"/>
                </a:moveTo>
                <a:lnTo>
                  <a:pt x="0" y="0"/>
                </a:lnTo>
                <a:lnTo>
                  <a:pt x="0" y="158496"/>
                </a:lnTo>
                <a:lnTo>
                  <a:pt x="1879091" y="158496"/>
                </a:lnTo>
                <a:lnTo>
                  <a:pt x="1879091" y="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6854952" y="1310639"/>
            <a:ext cx="3756660" cy="158750"/>
          </a:xfrm>
          <a:custGeom>
            <a:avLst/>
            <a:gdLst/>
            <a:ahLst/>
            <a:cxnLst/>
            <a:rect l="l" t="t" r="r" b="b"/>
            <a:pathLst>
              <a:path w="3756659" h="158750">
                <a:moveTo>
                  <a:pt x="3756660" y="0"/>
                </a:moveTo>
                <a:lnTo>
                  <a:pt x="1877568" y="0"/>
                </a:lnTo>
                <a:lnTo>
                  <a:pt x="0" y="0"/>
                </a:lnTo>
                <a:lnTo>
                  <a:pt x="0" y="158496"/>
                </a:lnTo>
                <a:lnTo>
                  <a:pt x="1877568" y="158496"/>
                </a:lnTo>
                <a:lnTo>
                  <a:pt x="3756660" y="158496"/>
                </a:lnTo>
                <a:lnTo>
                  <a:pt x="37566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8711E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A6A6A6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96111" y="9506711"/>
            <a:ext cx="16497300" cy="0"/>
          </a:xfrm>
          <a:custGeom>
            <a:avLst/>
            <a:gdLst/>
            <a:ahLst/>
            <a:cxnLst/>
            <a:rect l="l" t="t" r="r" b="b"/>
            <a:pathLst>
              <a:path w="16497300" h="0">
                <a:moveTo>
                  <a:pt x="0" y="0"/>
                </a:moveTo>
                <a:lnTo>
                  <a:pt x="16497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7164812" y="9692640"/>
            <a:ext cx="182880" cy="347980"/>
          </a:xfrm>
          <a:custGeom>
            <a:avLst/>
            <a:gdLst/>
            <a:ahLst/>
            <a:cxnLst/>
            <a:rect l="l" t="t" r="r" b="b"/>
            <a:pathLst>
              <a:path w="182880" h="347979">
                <a:moveTo>
                  <a:pt x="91440" y="0"/>
                </a:moveTo>
                <a:lnTo>
                  <a:pt x="0" y="0"/>
                </a:lnTo>
                <a:lnTo>
                  <a:pt x="91440" y="173735"/>
                </a:lnTo>
                <a:lnTo>
                  <a:pt x="0" y="347471"/>
                </a:lnTo>
                <a:lnTo>
                  <a:pt x="91440" y="347471"/>
                </a:lnTo>
                <a:lnTo>
                  <a:pt x="182880" y="173735"/>
                </a:lnTo>
                <a:lnTo>
                  <a:pt x="9144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6200119" y="9692640"/>
            <a:ext cx="182880" cy="347980"/>
          </a:xfrm>
          <a:custGeom>
            <a:avLst/>
            <a:gdLst/>
            <a:ahLst/>
            <a:cxnLst/>
            <a:rect l="l" t="t" r="r" b="b"/>
            <a:pathLst>
              <a:path w="182880" h="347979">
                <a:moveTo>
                  <a:pt x="182880" y="0"/>
                </a:moveTo>
                <a:lnTo>
                  <a:pt x="91440" y="0"/>
                </a:lnTo>
                <a:lnTo>
                  <a:pt x="0" y="173735"/>
                </a:lnTo>
                <a:lnTo>
                  <a:pt x="91440" y="347471"/>
                </a:lnTo>
                <a:lnTo>
                  <a:pt x="182880" y="347471"/>
                </a:lnTo>
                <a:lnTo>
                  <a:pt x="91440" y="173735"/>
                </a:lnTo>
                <a:lnTo>
                  <a:pt x="1828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515612" y="5664707"/>
            <a:ext cx="3756660" cy="158750"/>
          </a:xfrm>
          <a:custGeom>
            <a:avLst/>
            <a:gdLst/>
            <a:ahLst/>
            <a:cxnLst/>
            <a:rect l="l" t="t" r="r" b="b"/>
            <a:pathLst>
              <a:path w="3756659" h="158750">
                <a:moveTo>
                  <a:pt x="3756660" y="0"/>
                </a:moveTo>
                <a:lnTo>
                  <a:pt x="1877568" y="0"/>
                </a:lnTo>
                <a:lnTo>
                  <a:pt x="0" y="0"/>
                </a:lnTo>
                <a:lnTo>
                  <a:pt x="0" y="158496"/>
                </a:lnTo>
                <a:lnTo>
                  <a:pt x="1877568" y="158496"/>
                </a:lnTo>
                <a:lnTo>
                  <a:pt x="3756660" y="158496"/>
                </a:lnTo>
                <a:lnTo>
                  <a:pt x="375666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272271" y="5664708"/>
            <a:ext cx="1877695" cy="158750"/>
          </a:xfrm>
          <a:custGeom>
            <a:avLst/>
            <a:gdLst/>
            <a:ahLst/>
            <a:cxnLst/>
            <a:rect l="l" t="t" r="r" b="b"/>
            <a:pathLst>
              <a:path w="1877695" h="158750">
                <a:moveTo>
                  <a:pt x="1877568" y="0"/>
                </a:moveTo>
                <a:lnTo>
                  <a:pt x="0" y="0"/>
                </a:lnTo>
                <a:lnTo>
                  <a:pt x="0" y="158496"/>
                </a:lnTo>
                <a:lnTo>
                  <a:pt x="1877568" y="158496"/>
                </a:lnTo>
                <a:lnTo>
                  <a:pt x="1877568" y="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0149840" y="5664707"/>
            <a:ext cx="3756660" cy="158750"/>
          </a:xfrm>
          <a:custGeom>
            <a:avLst/>
            <a:gdLst/>
            <a:ahLst/>
            <a:cxnLst/>
            <a:rect l="l" t="t" r="r" b="b"/>
            <a:pathLst>
              <a:path w="3756659" h="158750">
                <a:moveTo>
                  <a:pt x="3756660" y="0"/>
                </a:moveTo>
                <a:lnTo>
                  <a:pt x="1879092" y="0"/>
                </a:lnTo>
                <a:lnTo>
                  <a:pt x="0" y="0"/>
                </a:lnTo>
                <a:lnTo>
                  <a:pt x="0" y="158496"/>
                </a:lnTo>
                <a:lnTo>
                  <a:pt x="1879092" y="158496"/>
                </a:lnTo>
                <a:lnTo>
                  <a:pt x="3756660" y="158496"/>
                </a:lnTo>
                <a:lnTo>
                  <a:pt x="37566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4582667" y="3400044"/>
            <a:ext cx="9224761" cy="2026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8711E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A6A6A6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8711E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A6A6A6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96111" y="9506711"/>
            <a:ext cx="16497300" cy="0"/>
          </a:xfrm>
          <a:custGeom>
            <a:avLst/>
            <a:gdLst/>
            <a:ahLst/>
            <a:cxnLst/>
            <a:rect l="l" t="t" r="r" b="b"/>
            <a:pathLst>
              <a:path w="16497300" h="0">
                <a:moveTo>
                  <a:pt x="0" y="0"/>
                </a:moveTo>
                <a:lnTo>
                  <a:pt x="16497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7164812" y="9692640"/>
            <a:ext cx="182880" cy="347980"/>
          </a:xfrm>
          <a:custGeom>
            <a:avLst/>
            <a:gdLst/>
            <a:ahLst/>
            <a:cxnLst/>
            <a:rect l="l" t="t" r="r" b="b"/>
            <a:pathLst>
              <a:path w="182880" h="347979">
                <a:moveTo>
                  <a:pt x="91440" y="0"/>
                </a:moveTo>
                <a:lnTo>
                  <a:pt x="0" y="0"/>
                </a:lnTo>
                <a:lnTo>
                  <a:pt x="91440" y="173735"/>
                </a:lnTo>
                <a:lnTo>
                  <a:pt x="0" y="347471"/>
                </a:lnTo>
                <a:lnTo>
                  <a:pt x="91440" y="347471"/>
                </a:lnTo>
                <a:lnTo>
                  <a:pt x="182880" y="173735"/>
                </a:lnTo>
                <a:lnTo>
                  <a:pt x="9144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6200119" y="9692640"/>
            <a:ext cx="182880" cy="347980"/>
          </a:xfrm>
          <a:custGeom>
            <a:avLst/>
            <a:gdLst/>
            <a:ahLst/>
            <a:cxnLst/>
            <a:rect l="l" t="t" r="r" b="b"/>
            <a:pathLst>
              <a:path w="182880" h="347979">
                <a:moveTo>
                  <a:pt x="182880" y="0"/>
                </a:moveTo>
                <a:lnTo>
                  <a:pt x="91440" y="0"/>
                </a:lnTo>
                <a:lnTo>
                  <a:pt x="0" y="173735"/>
                </a:lnTo>
                <a:lnTo>
                  <a:pt x="91440" y="347471"/>
                </a:lnTo>
                <a:lnTo>
                  <a:pt x="182880" y="347471"/>
                </a:lnTo>
                <a:lnTo>
                  <a:pt x="91440" y="173735"/>
                </a:lnTo>
                <a:lnTo>
                  <a:pt x="1828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2102" y="319531"/>
            <a:ext cx="386524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916939" y="9740062"/>
            <a:ext cx="141287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8711E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6606773" y="9743261"/>
            <a:ext cx="335280" cy="280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A6A6A6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hgdindia.com/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hyperlink" Target="http://www.hgdindia.com/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hyperlink" Target="http://www.hgdindia.com/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hyperlink" Target="http://www.hgdindia.com/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hyperlink" Target="http://www.hgdindia.com/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image" Target="../media/image34.jpg"/><Relationship Id="rId7" Type="http://schemas.openxmlformats.org/officeDocument/2006/relationships/hyperlink" Target="http://www.hgdindia.com/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6" Type="http://schemas.openxmlformats.org/officeDocument/2006/relationships/image" Target="../media/image39.jpg"/><Relationship Id="rId7" Type="http://schemas.openxmlformats.org/officeDocument/2006/relationships/hyperlink" Target="http://www.hgdindia.com/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6" Type="http://schemas.openxmlformats.org/officeDocument/2006/relationships/image" Target="../media/image44.jpg"/><Relationship Id="rId7" Type="http://schemas.openxmlformats.org/officeDocument/2006/relationships/hyperlink" Target="http://www.hgdindia.com/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5" Type="http://schemas.openxmlformats.org/officeDocument/2006/relationships/image" Target="../media/image48.jpg"/><Relationship Id="rId6" Type="http://schemas.openxmlformats.org/officeDocument/2006/relationships/image" Target="../media/image49.jpg"/><Relationship Id="rId7" Type="http://schemas.openxmlformats.org/officeDocument/2006/relationships/hyperlink" Target="http://www.hgdindia.com/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jpg"/><Relationship Id="rId6" Type="http://schemas.openxmlformats.org/officeDocument/2006/relationships/image" Target="../media/image54.jpg"/><Relationship Id="rId7" Type="http://schemas.openxmlformats.org/officeDocument/2006/relationships/image" Target="../media/image55.jpg"/><Relationship Id="rId8" Type="http://schemas.openxmlformats.org/officeDocument/2006/relationships/image" Target="../media/image56.jpg"/><Relationship Id="rId9" Type="http://schemas.openxmlformats.org/officeDocument/2006/relationships/image" Target="../media/image57.jpg"/><Relationship Id="rId10" Type="http://schemas.openxmlformats.org/officeDocument/2006/relationships/image" Target="../media/image58.jpg"/><Relationship Id="rId11" Type="http://schemas.openxmlformats.org/officeDocument/2006/relationships/hyperlink" Target="http://www.hgdindia.com/" TargetMode="Externa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hyperlink" Target="http://www.hgdindia.com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hyperlink" Target="http://www.hgdindia.com/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jpg"/><Relationship Id="rId3" Type="http://schemas.openxmlformats.org/officeDocument/2006/relationships/hyperlink" Target="http://www.hgdindia.com/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Relationship Id="rId4" Type="http://schemas.openxmlformats.org/officeDocument/2006/relationships/hyperlink" Target="http://www.hgdindia.com/" TargetMode="Externa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4.jpg"/><Relationship Id="rId4" Type="http://schemas.openxmlformats.org/officeDocument/2006/relationships/image" Target="../media/image65.jpg"/><Relationship Id="rId5" Type="http://schemas.openxmlformats.org/officeDocument/2006/relationships/hyperlink" Target="http://www.hgdindia.com/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hyperlink" Target="http://www.hgdindia.com/" TargetMode="Externa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hyperlink" Target="http://www.hgdindia.com/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image" Target="../media/image77.jpg"/><Relationship Id="rId4" Type="http://schemas.openxmlformats.org/officeDocument/2006/relationships/image" Target="../media/image78.jpg"/><Relationship Id="rId5" Type="http://schemas.openxmlformats.org/officeDocument/2006/relationships/image" Target="../media/image79.png"/><Relationship Id="rId6" Type="http://schemas.openxmlformats.org/officeDocument/2006/relationships/image" Target="../media/image80.jpg"/><Relationship Id="rId7" Type="http://schemas.openxmlformats.org/officeDocument/2006/relationships/image" Target="../media/image81.jp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Relationship Id="rId11" Type="http://schemas.openxmlformats.org/officeDocument/2006/relationships/image" Target="../media/image85.jpg"/><Relationship Id="rId12" Type="http://schemas.openxmlformats.org/officeDocument/2006/relationships/image" Target="../media/image86.png"/><Relationship Id="rId13" Type="http://schemas.openxmlformats.org/officeDocument/2006/relationships/image" Target="../media/image87.png"/><Relationship Id="rId14" Type="http://schemas.openxmlformats.org/officeDocument/2006/relationships/hyperlink" Target="http://www.hgdindia.com/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hyperlink" Target="mailto:info@hgdindia.com" TargetMode="External"/><Relationship Id="rId4" Type="http://schemas.openxmlformats.org/officeDocument/2006/relationships/hyperlink" Target="http://www.hgdindia.com/" TargetMode="Externa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hgdindia.com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hyperlink" Target="http://www.hgdindia.com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hyperlink" Target="http://www.hgdindia.com/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gdindia.com/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gdindia.com/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hyperlink" Target="http://www.hgdindia.com/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hyperlink" Target="http://www.hgdindia.com/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gdindia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81292" y="6519748"/>
            <a:ext cx="5170170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b="1">
                <a:solidFill>
                  <a:srgbClr val="434343"/>
                </a:solidFill>
                <a:latin typeface="Arial"/>
                <a:cs typeface="Arial"/>
              </a:rPr>
              <a:t>Plug The</a:t>
            </a:r>
            <a:r>
              <a:rPr dirty="0" sz="5400" spc="-85" b="1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dirty="0" sz="5400" spc="-5" b="1">
                <a:solidFill>
                  <a:srgbClr val="434343"/>
                </a:solidFill>
                <a:latin typeface="Arial"/>
                <a:cs typeface="Arial"/>
              </a:rPr>
              <a:t>Power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2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319531"/>
            <a:ext cx="3865879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REAL</a:t>
            </a:r>
            <a:r>
              <a:rPr dirty="0" spc="-275"/>
              <a:t> </a:t>
            </a:r>
            <a:r>
              <a:rPr dirty="0"/>
              <a:t>SCENE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19200" y="1310639"/>
            <a:ext cx="9392920" cy="158750"/>
            <a:chOff x="1219200" y="1310639"/>
            <a:chExt cx="9392920" cy="158750"/>
          </a:xfrm>
        </p:grpSpPr>
        <p:sp>
          <p:nvSpPr>
            <p:cNvPr id="4" name="object 4"/>
            <p:cNvSpPr/>
            <p:nvPr/>
          </p:nvSpPr>
          <p:spPr>
            <a:xfrm>
              <a:off x="1219200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60" h="158750">
                  <a:moveTo>
                    <a:pt x="3756660" y="0"/>
                  </a:moveTo>
                  <a:lnTo>
                    <a:pt x="1879092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9092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75859" y="1310639"/>
              <a:ext cx="1879600" cy="158750"/>
            </a:xfrm>
            <a:custGeom>
              <a:avLst/>
              <a:gdLst/>
              <a:ahLst/>
              <a:cxnLst/>
              <a:rect l="l" t="t" r="r" b="b"/>
              <a:pathLst>
                <a:path w="1879600" h="158750">
                  <a:moveTo>
                    <a:pt x="1879091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879091" y="158496"/>
                  </a:lnTo>
                  <a:lnTo>
                    <a:pt x="187909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854952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59" h="158750">
                  <a:moveTo>
                    <a:pt x="3756660" y="0"/>
                  </a:moveTo>
                  <a:lnTo>
                    <a:pt x="1877568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7568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1219200" y="1632204"/>
            <a:ext cx="16584294" cy="7629525"/>
            <a:chOff x="1219200" y="1632204"/>
            <a:chExt cx="16584294" cy="7629525"/>
          </a:xfrm>
        </p:grpSpPr>
        <p:sp>
          <p:nvSpPr>
            <p:cNvPr id="8" name="object 8"/>
            <p:cNvSpPr/>
            <p:nvPr/>
          </p:nvSpPr>
          <p:spPr>
            <a:xfrm>
              <a:off x="1219200" y="1632204"/>
              <a:ext cx="16584167" cy="76291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55420" y="4180332"/>
              <a:ext cx="6446520" cy="70485"/>
            </a:xfrm>
            <a:custGeom>
              <a:avLst/>
              <a:gdLst/>
              <a:ahLst/>
              <a:cxnLst/>
              <a:rect l="l" t="t" r="r" b="b"/>
              <a:pathLst>
                <a:path w="6446520" h="70485">
                  <a:moveTo>
                    <a:pt x="0" y="70103"/>
                  </a:moveTo>
                  <a:lnTo>
                    <a:pt x="6446520" y="70103"/>
                  </a:lnTo>
                  <a:lnTo>
                    <a:pt x="6446520" y="0"/>
                  </a:lnTo>
                  <a:lnTo>
                    <a:pt x="0" y="0"/>
                  </a:lnTo>
                  <a:lnTo>
                    <a:pt x="0" y="70103"/>
                  </a:lnTo>
                  <a:close/>
                </a:path>
              </a:pathLst>
            </a:custGeom>
            <a:solidFill>
              <a:srgbClr val="FFFFFF">
                <a:alpha val="6195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455419" y="2581655"/>
            <a:ext cx="6446520" cy="1091565"/>
          </a:xfrm>
          <a:prstGeom prst="rect">
            <a:avLst/>
          </a:prstGeom>
          <a:solidFill>
            <a:srgbClr val="FFFFFF">
              <a:alpha val="61959"/>
            </a:srgbClr>
          </a:solidFill>
        </p:spPr>
        <p:txBody>
          <a:bodyPr wrap="square" lIns="0" tIns="327025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2575"/>
              </a:spcBef>
            </a:pPr>
            <a:r>
              <a:rPr dirty="0" sz="3600" spc="-5" b="1">
                <a:solidFill>
                  <a:srgbClr val="2C2C2C"/>
                </a:solidFill>
                <a:latin typeface="Arial"/>
                <a:cs typeface="Arial"/>
              </a:rPr>
              <a:t>16 </a:t>
            </a:r>
            <a:r>
              <a:rPr dirty="0" sz="3600" spc="-45" b="1">
                <a:solidFill>
                  <a:srgbClr val="2C2C2C"/>
                </a:solidFill>
                <a:latin typeface="Arial"/>
                <a:cs typeface="Arial"/>
              </a:rPr>
              <a:t>ASSEMBLY</a:t>
            </a:r>
            <a:r>
              <a:rPr dirty="0" sz="3600" spc="-204" b="1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3600" spc="-5" b="1">
                <a:solidFill>
                  <a:srgbClr val="2C2C2C"/>
                </a:solidFill>
                <a:latin typeface="Arial"/>
                <a:cs typeface="Arial"/>
              </a:rPr>
              <a:t>LINES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4" name="object 14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3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5419" y="3672840"/>
            <a:ext cx="6446520" cy="508000"/>
          </a:xfrm>
          <a:prstGeom prst="rect">
            <a:avLst/>
          </a:prstGeom>
          <a:solidFill>
            <a:srgbClr val="00AF50"/>
          </a:solidFill>
        </p:spPr>
        <p:txBody>
          <a:bodyPr wrap="square" lIns="0" tIns="117475" rIns="0" bIns="0" rtlCol="0" vert="horz">
            <a:spAutoFit/>
          </a:bodyPr>
          <a:lstStyle/>
          <a:p>
            <a:pPr marL="250825">
              <a:lnSpc>
                <a:spcPct val="100000"/>
              </a:lnSpc>
              <a:spcBef>
                <a:spcPts val="92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Manufacturing &amp; Delivery of 5 Million Mobile Charger per</a:t>
            </a:r>
            <a:r>
              <a:rPr dirty="0" sz="1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month.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319531"/>
            <a:ext cx="3865879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REAL</a:t>
            </a:r>
            <a:r>
              <a:rPr dirty="0" spc="-275"/>
              <a:t> </a:t>
            </a:r>
            <a:r>
              <a:rPr dirty="0"/>
              <a:t>SCENE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19200" y="1310639"/>
            <a:ext cx="9392920" cy="158750"/>
            <a:chOff x="1219200" y="1310639"/>
            <a:chExt cx="9392920" cy="158750"/>
          </a:xfrm>
        </p:grpSpPr>
        <p:sp>
          <p:nvSpPr>
            <p:cNvPr id="4" name="object 4"/>
            <p:cNvSpPr/>
            <p:nvPr/>
          </p:nvSpPr>
          <p:spPr>
            <a:xfrm>
              <a:off x="1219200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60" h="158750">
                  <a:moveTo>
                    <a:pt x="3756660" y="0"/>
                  </a:moveTo>
                  <a:lnTo>
                    <a:pt x="1879092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9092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75859" y="1310639"/>
              <a:ext cx="1879600" cy="158750"/>
            </a:xfrm>
            <a:custGeom>
              <a:avLst/>
              <a:gdLst/>
              <a:ahLst/>
              <a:cxnLst/>
              <a:rect l="l" t="t" r="r" b="b"/>
              <a:pathLst>
                <a:path w="1879600" h="158750">
                  <a:moveTo>
                    <a:pt x="1879091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879091" y="158496"/>
                  </a:lnTo>
                  <a:lnTo>
                    <a:pt x="187909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854952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59" h="158750">
                  <a:moveTo>
                    <a:pt x="3756660" y="0"/>
                  </a:moveTo>
                  <a:lnTo>
                    <a:pt x="1877568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7568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1219200" y="1650492"/>
            <a:ext cx="16363315" cy="7559040"/>
            <a:chOff x="1219200" y="1650492"/>
            <a:chExt cx="16363315" cy="7559040"/>
          </a:xfrm>
        </p:grpSpPr>
        <p:sp>
          <p:nvSpPr>
            <p:cNvPr id="8" name="object 8"/>
            <p:cNvSpPr/>
            <p:nvPr/>
          </p:nvSpPr>
          <p:spPr>
            <a:xfrm>
              <a:off x="1219200" y="1650492"/>
              <a:ext cx="16363188" cy="75590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878823" y="8721851"/>
              <a:ext cx="8295640" cy="70485"/>
            </a:xfrm>
            <a:custGeom>
              <a:avLst/>
              <a:gdLst/>
              <a:ahLst/>
              <a:cxnLst/>
              <a:rect l="l" t="t" r="r" b="b"/>
              <a:pathLst>
                <a:path w="8295640" h="70484">
                  <a:moveTo>
                    <a:pt x="0" y="70104"/>
                  </a:moveTo>
                  <a:lnTo>
                    <a:pt x="8295132" y="70104"/>
                  </a:lnTo>
                  <a:lnTo>
                    <a:pt x="8295132" y="0"/>
                  </a:lnTo>
                  <a:lnTo>
                    <a:pt x="0" y="0"/>
                  </a:lnTo>
                  <a:lnTo>
                    <a:pt x="0" y="70104"/>
                  </a:lnTo>
                  <a:close/>
                </a:path>
              </a:pathLst>
            </a:custGeom>
            <a:solidFill>
              <a:srgbClr val="FFFFFF">
                <a:alpha val="6195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8878823" y="7124700"/>
            <a:ext cx="8295640" cy="1091565"/>
          </a:xfrm>
          <a:prstGeom prst="rect">
            <a:avLst/>
          </a:prstGeom>
          <a:solidFill>
            <a:srgbClr val="FFFFFF">
              <a:alpha val="61959"/>
            </a:srgbClr>
          </a:solidFill>
        </p:spPr>
        <p:txBody>
          <a:bodyPr wrap="square" lIns="0" tIns="327025" rIns="0" bIns="0" rtlCol="0" vert="horz">
            <a:spAutoFit/>
          </a:bodyPr>
          <a:lstStyle/>
          <a:p>
            <a:pPr algn="ctr" marR="304165">
              <a:lnSpc>
                <a:spcPct val="100000"/>
              </a:lnSpc>
              <a:spcBef>
                <a:spcPts val="2575"/>
              </a:spcBef>
            </a:pPr>
            <a:r>
              <a:rPr dirty="0" sz="3600" spc="-5" b="1">
                <a:solidFill>
                  <a:srgbClr val="2C2C2C"/>
                </a:solidFill>
                <a:latin typeface="Arial"/>
                <a:cs typeface="Arial"/>
              </a:rPr>
              <a:t>300+</a:t>
            </a:r>
            <a:r>
              <a:rPr dirty="0" sz="3600" spc="-20" b="1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2C2C2C"/>
                </a:solidFill>
                <a:latin typeface="Arial"/>
                <a:cs typeface="Arial"/>
              </a:rPr>
              <a:t>MANPOWER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4" name="object 14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3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78823" y="8215883"/>
            <a:ext cx="8295640" cy="506095"/>
          </a:xfrm>
          <a:prstGeom prst="rect">
            <a:avLst/>
          </a:prstGeom>
          <a:solidFill>
            <a:srgbClr val="00AF50"/>
          </a:solidFill>
        </p:spPr>
        <p:txBody>
          <a:bodyPr wrap="square" lIns="0" tIns="117475" rIns="0" bIns="0" rtlCol="0" vert="horz">
            <a:spAutoFit/>
          </a:bodyPr>
          <a:lstStyle/>
          <a:p>
            <a:pPr marL="252729">
              <a:lnSpc>
                <a:spcPct val="100000"/>
              </a:lnSpc>
              <a:spcBef>
                <a:spcPts val="925"/>
              </a:spcBef>
            </a:pP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Team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of highly experienced engineers,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Well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Equipped &amp; experienced R&amp;D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Department.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1642872"/>
            <a:ext cx="6134100" cy="474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20000" y="1603755"/>
            <a:ext cx="9756648" cy="5019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20000" y="6895566"/>
            <a:ext cx="3127248" cy="2364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934700" y="6877811"/>
            <a:ext cx="3127248" cy="2400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249400" y="6877811"/>
            <a:ext cx="3127248" cy="2400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97939" y="319531"/>
            <a:ext cx="3865879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REAL</a:t>
            </a:r>
            <a:r>
              <a:rPr dirty="0" spc="-275"/>
              <a:t> </a:t>
            </a:r>
            <a:r>
              <a:rPr dirty="0"/>
              <a:t>SCENE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219200" y="1310639"/>
            <a:ext cx="9392920" cy="158750"/>
            <a:chOff x="1219200" y="1310639"/>
            <a:chExt cx="9392920" cy="158750"/>
          </a:xfrm>
        </p:grpSpPr>
        <p:sp>
          <p:nvSpPr>
            <p:cNvPr id="9" name="object 9"/>
            <p:cNvSpPr/>
            <p:nvPr/>
          </p:nvSpPr>
          <p:spPr>
            <a:xfrm>
              <a:off x="1219200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60" h="158750">
                  <a:moveTo>
                    <a:pt x="3756660" y="0"/>
                  </a:moveTo>
                  <a:lnTo>
                    <a:pt x="1879092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9092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975859" y="1310639"/>
              <a:ext cx="1879600" cy="158750"/>
            </a:xfrm>
            <a:custGeom>
              <a:avLst/>
              <a:gdLst/>
              <a:ahLst/>
              <a:cxnLst/>
              <a:rect l="l" t="t" r="r" b="b"/>
              <a:pathLst>
                <a:path w="1879600" h="158750">
                  <a:moveTo>
                    <a:pt x="1879091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879091" y="158496"/>
                  </a:lnTo>
                  <a:lnTo>
                    <a:pt x="187909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854952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59" h="158750">
                  <a:moveTo>
                    <a:pt x="3756660" y="0"/>
                  </a:moveTo>
                  <a:lnTo>
                    <a:pt x="1877568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7568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831594" y="7183882"/>
            <a:ext cx="53943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60" b="1">
                <a:solidFill>
                  <a:srgbClr val="2C2C2C"/>
                </a:solidFill>
                <a:latin typeface="Arial"/>
                <a:cs typeface="Arial"/>
              </a:rPr>
              <a:t>FACTORY </a:t>
            </a:r>
            <a:r>
              <a:rPr dirty="0" sz="3600" spc="-20" b="1">
                <a:solidFill>
                  <a:srgbClr val="2C2C2C"/>
                </a:solidFill>
                <a:latin typeface="Arial"/>
                <a:cs typeface="Arial"/>
              </a:rPr>
              <a:t>TOUR </a:t>
            </a:r>
            <a:r>
              <a:rPr dirty="0" sz="2400" spc="-5" b="1">
                <a:solidFill>
                  <a:srgbClr val="2C2C2C"/>
                </a:solidFill>
                <a:latin typeface="Arial"/>
                <a:cs typeface="Arial"/>
              </a:rPr>
              <a:t>(HGD</a:t>
            </a:r>
            <a:r>
              <a:rPr dirty="0" sz="2400" spc="-45" b="1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C2C2C"/>
                </a:solidFill>
                <a:latin typeface="Arial"/>
                <a:cs typeface="Arial"/>
              </a:rPr>
              <a:t>India)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6" name="object 16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7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9200" y="7967471"/>
            <a:ext cx="6049010" cy="508000"/>
          </a:xfrm>
          <a:prstGeom prst="rect">
            <a:avLst/>
          </a:prstGeom>
          <a:solidFill>
            <a:srgbClr val="00AF50"/>
          </a:solidFill>
        </p:spPr>
        <p:txBody>
          <a:bodyPr wrap="square" lIns="0" tIns="102870" rIns="0" bIns="0" rtlCol="0" vert="horz">
            <a:spAutoFit/>
          </a:bodyPr>
          <a:lstStyle/>
          <a:p>
            <a:pPr marL="624840">
              <a:lnSpc>
                <a:spcPct val="100000"/>
              </a:lnSpc>
              <a:spcBef>
                <a:spcPts val="81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Professional Manufacturer of Mobile</a:t>
            </a:r>
            <a:r>
              <a:rPr dirty="0" sz="16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Chargers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34699" y="6877867"/>
            <a:ext cx="3127383" cy="2395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7939" y="319531"/>
            <a:ext cx="3865879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REAL</a:t>
            </a:r>
            <a:r>
              <a:rPr dirty="0" spc="-275"/>
              <a:t> </a:t>
            </a:r>
            <a:r>
              <a:rPr dirty="0"/>
              <a:t>SCENE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19200" y="1310639"/>
            <a:ext cx="9392920" cy="158750"/>
            <a:chOff x="1219200" y="1310639"/>
            <a:chExt cx="9392920" cy="158750"/>
          </a:xfrm>
        </p:grpSpPr>
        <p:sp>
          <p:nvSpPr>
            <p:cNvPr id="5" name="object 5"/>
            <p:cNvSpPr/>
            <p:nvPr/>
          </p:nvSpPr>
          <p:spPr>
            <a:xfrm>
              <a:off x="1219200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60" h="158750">
                  <a:moveTo>
                    <a:pt x="3756660" y="0"/>
                  </a:moveTo>
                  <a:lnTo>
                    <a:pt x="1879092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9092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75859" y="1310639"/>
              <a:ext cx="1879600" cy="158750"/>
            </a:xfrm>
            <a:custGeom>
              <a:avLst/>
              <a:gdLst/>
              <a:ahLst/>
              <a:cxnLst/>
              <a:rect l="l" t="t" r="r" b="b"/>
              <a:pathLst>
                <a:path w="1879600" h="158750">
                  <a:moveTo>
                    <a:pt x="1879091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879091" y="158496"/>
                  </a:lnTo>
                  <a:lnTo>
                    <a:pt x="187909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854952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59" h="158750">
                  <a:moveTo>
                    <a:pt x="3756660" y="0"/>
                  </a:moveTo>
                  <a:lnTo>
                    <a:pt x="1877568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7568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384553" y="7183882"/>
            <a:ext cx="58350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60" b="1">
                <a:solidFill>
                  <a:srgbClr val="2C2C2C"/>
                </a:solidFill>
                <a:latin typeface="Arial"/>
                <a:cs typeface="Arial"/>
              </a:rPr>
              <a:t>FACTORY </a:t>
            </a:r>
            <a:r>
              <a:rPr dirty="0" sz="3600" spc="-20" b="1">
                <a:solidFill>
                  <a:srgbClr val="2C2C2C"/>
                </a:solidFill>
                <a:latin typeface="Arial"/>
                <a:cs typeface="Arial"/>
              </a:rPr>
              <a:t>TOUR </a:t>
            </a:r>
            <a:r>
              <a:rPr dirty="0" sz="2400" spc="-5" b="1">
                <a:solidFill>
                  <a:srgbClr val="2C2C2C"/>
                </a:solidFill>
                <a:latin typeface="Arial"/>
                <a:cs typeface="Arial"/>
              </a:rPr>
              <a:t>(HGD</a:t>
            </a:r>
            <a:r>
              <a:rPr dirty="0" sz="2400" b="1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2C2C2C"/>
                </a:solidFill>
                <a:latin typeface="Arial"/>
                <a:cs typeface="Arial"/>
              </a:rPr>
              <a:t>Plastics)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9200" y="7967471"/>
            <a:ext cx="6049010" cy="508000"/>
          </a:xfrm>
          <a:prstGeom prst="rect">
            <a:avLst/>
          </a:prstGeom>
          <a:solidFill>
            <a:srgbClr val="00AF50"/>
          </a:solidFill>
        </p:spPr>
        <p:txBody>
          <a:bodyPr wrap="square" lIns="0" tIns="102870" rIns="0" bIns="0" rtlCol="0" vert="horz">
            <a:spAutoFit/>
          </a:bodyPr>
          <a:lstStyle/>
          <a:p>
            <a:pPr marL="624840">
              <a:lnSpc>
                <a:spcPct val="100000"/>
              </a:lnSpc>
              <a:spcBef>
                <a:spcPts val="81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Professional Manufacturer of Mobile</a:t>
            </a:r>
            <a:r>
              <a:rPr dirty="0" sz="16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Chargers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20000" y="2028444"/>
            <a:ext cx="9756648" cy="4597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20000" y="6877811"/>
            <a:ext cx="3127248" cy="2400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249400" y="6877811"/>
            <a:ext cx="3127248" cy="2400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19199" y="2004030"/>
            <a:ext cx="6041112" cy="46107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6" name="object 16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7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319531"/>
            <a:ext cx="3865879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REAL</a:t>
            </a:r>
            <a:r>
              <a:rPr dirty="0" spc="-275"/>
              <a:t> </a:t>
            </a:r>
            <a:r>
              <a:rPr dirty="0"/>
              <a:t>SCENE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19200" y="1310639"/>
            <a:ext cx="9392920" cy="158750"/>
            <a:chOff x="1219200" y="1310639"/>
            <a:chExt cx="9392920" cy="158750"/>
          </a:xfrm>
        </p:grpSpPr>
        <p:sp>
          <p:nvSpPr>
            <p:cNvPr id="4" name="object 4"/>
            <p:cNvSpPr/>
            <p:nvPr/>
          </p:nvSpPr>
          <p:spPr>
            <a:xfrm>
              <a:off x="1219200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60" h="158750">
                  <a:moveTo>
                    <a:pt x="3756660" y="0"/>
                  </a:moveTo>
                  <a:lnTo>
                    <a:pt x="1879092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9092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75859" y="1310639"/>
              <a:ext cx="1879600" cy="158750"/>
            </a:xfrm>
            <a:custGeom>
              <a:avLst/>
              <a:gdLst/>
              <a:ahLst/>
              <a:cxnLst/>
              <a:rect l="l" t="t" r="r" b="b"/>
              <a:pathLst>
                <a:path w="1879600" h="158750">
                  <a:moveTo>
                    <a:pt x="1879091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879091" y="158496"/>
                  </a:lnTo>
                  <a:lnTo>
                    <a:pt x="187909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854952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59" h="158750">
                  <a:moveTo>
                    <a:pt x="3756660" y="0"/>
                  </a:moveTo>
                  <a:lnTo>
                    <a:pt x="1877568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7568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303147" y="7183882"/>
            <a:ext cx="54108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60" b="1">
                <a:solidFill>
                  <a:srgbClr val="2C2C2C"/>
                </a:solidFill>
                <a:latin typeface="Arial"/>
                <a:cs typeface="Arial"/>
              </a:rPr>
              <a:t>FACTORY </a:t>
            </a:r>
            <a:r>
              <a:rPr dirty="0" sz="3600" spc="-20" b="1">
                <a:solidFill>
                  <a:srgbClr val="2C2C2C"/>
                </a:solidFill>
                <a:latin typeface="Arial"/>
                <a:cs typeface="Arial"/>
              </a:rPr>
              <a:t>TOUR </a:t>
            </a:r>
            <a:r>
              <a:rPr dirty="0" sz="2400" spc="-5" b="1">
                <a:solidFill>
                  <a:srgbClr val="2C2C2C"/>
                </a:solidFill>
                <a:latin typeface="Arial"/>
                <a:cs typeface="Arial"/>
              </a:rPr>
              <a:t>(HGD </a:t>
            </a:r>
            <a:r>
              <a:rPr dirty="0" sz="2400" b="1">
                <a:solidFill>
                  <a:srgbClr val="2C2C2C"/>
                </a:solidFill>
                <a:latin typeface="Arial"/>
                <a:cs typeface="Arial"/>
              </a:rPr>
              <a:t>SMT</a:t>
            </a:r>
            <a:r>
              <a:rPr dirty="0" sz="2400" spc="-40" b="1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C2C2C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9200" y="7967471"/>
            <a:ext cx="6049010" cy="508000"/>
          </a:xfrm>
          <a:prstGeom prst="rect">
            <a:avLst/>
          </a:prstGeom>
          <a:solidFill>
            <a:srgbClr val="00AF50"/>
          </a:solidFill>
        </p:spPr>
        <p:txBody>
          <a:bodyPr wrap="square" lIns="0" tIns="102870" rIns="0" bIns="0" rtlCol="0" vert="horz">
            <a:spAutoFit/>
          </a:bodyPr>
          <a:lstStyle/>
          <a:p>
            <a:pPr marL="624840">
              <a:lnSpc>
                <a:spcPct val="100000"/>
              </a:lnSpc>
              <a:spcBef>
                <a:spcPts val="81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Professional Manufacturer of Mobile</a:t>
            </a:r>
            <a:r>
              <a:rPr dirty="0" sz="16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Chargers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0000" y="1754123"/>
            <a:ext cx="9756648" cy="4872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20000" y="6877811"/>
            <a:ext cx="3127248" cy="240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934700" y="6877811"/>
            <a:ext cx="3127248" cy="2400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261591" y="6868668"/>
            <a:ext cx="3048000" cy="2409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19200" y="1741932"/>
            <a:ext cx="6260592" cy="48737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6" name="object 16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7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6111" y="6201536"/>
            <a:ext cx="16497300" cy="3315970"/>
            <a:chOff x="896111" y="6201536"/>
            <a:chExt cx="16497300" cy="3315970"/>
          </a:xfrm>
        </p:grpSpPr>
        <p:sp>
          <p:nvSpPr>
            <p:cNvPr id="3" name="object 3"/>
            <p:cNvSpPr/>
            <p:nvPr/>
          </p:nvSpPr>
          <p:spPr>
            <a:xfrm>
              <a:off x="896111" y="9506711"/>
              <a:ext cx="16497300" cy="0"/>
            </a:xfrm>
            <a:custGeom>
              <a:avLst/>
              <a:gdLst/>
              <a:ahLst/>
              <a:cxnLst/>
              <a:rect l="l" t="t" r="r" b="b"/>
              <a:pathLst>
                <a:path w="16497300" h="0">
                  <a:moveTo>
                    <a:pt x="0" y="0"/>
                  </a:moveTo>
                  <a:lnTo>
                    <a:pt x="16497300" y="0"/>
                  </a:lnTo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620000" y="6217919"/>
              <a:ext cx="2747772" cy="3299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672571" y="6202679"/>
              <a:ext cx="2909316" cy="3314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818107" y="6201536"/>
              <a:ext cx="2987040" cy="33158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17164812" y="9692640"/>
            <a:ext cx="182880" cy="347980"/>
          </a:xfrm>
          <a:custGeom>
            <a:avLst/>
            <a:gdLst/>
            <a:ahLst/>
            <a:cxnLst/>
            <a:rect l="l" t="t" r="r" b="b"/>
            <a:pathLst>
              <a:path w="182880" h="347979">
                <a:moveTo>
                  <a:pt x="91440" y="0"/>
                </a:moveTo>
                <a:lnTo>
                  <a:pt x="0" y="0"/>
                </a:lnTo>
                <a:lnTo>
                  <a:pt x="91440" y="173735"/>
                </a:lnTo>
                <a:lnTo>
                  <a:pt x="0" y="347471"/>
                </a:lnTo>
                <a:lnTo>
                  <a:pt x="91440" y="347471"/>
                </a:lnTo>
                <a:lnTo>
                  <a:pt x="182880" y="173735"/>
                </a:lnTo>
                <a:lnTo>
                  <a:pt x="9144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200119" y="9692640"/>
            <a:ext cx="182880" cy="347980"/>
          </a:xfrm>
          <a:custGeom>
            <a:avLst/>
            <a:gdLst/>
            <a:ahLst/>
            <a:cxnLst/>
            <a:rect l="l" t="t" r="r" b="b"/>
            <a:pathLst>
              <a:path w="182880" h="347979">
                <a:moveTo>
                  <a:pt x="182880" y="0"/>
                </a:moveTo>
                <a:lnTo>
                  <a:pt x="91440" y="0"/>
                </a:lnTo>
                <a:lnTo>
                  <a:pt x="0" y="173735"/>
                </a:lnTo>
                <a:lnTo>
                  <a:pt x="91440" y="347471"/>
                </a:lnTo>
                <a:lnTo>
                  <a:pt x="182880" y="347471"/>
                </a:lnTo>
                <a:lnTo>
                  <a:pt x="91440" y="173735"/>
                </a:lnTo>
                <a:lnTo>
                  <a:pt x="1828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96339" y="1597152"/>
            <a:ext cx="6193536" cy="4434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20000" y="1650492"/>
            <a:ext cx="9185148" cy="4381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97939" y="200914"/>
            <a:ext cx="3865879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REAL</a:t>
            </a:r>
            <a:r>
              <a:rPr dirty="0" spc="-275"/>
              <a:t> </a:t>
            </a:r>
            <a:r>
              <a:rPr dirty="0"/>
              <a:t>SCENE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1219200" y="1310639"/>
            <a:ext cx="9392920" cy="158750"/>
            <a:chOff x="1219200" y="1310639"/>
            <a:chExt cx="9392920" cy="158750"/>
          </a:xfrm>
        </p:grpSpPr>
        <p:sp>
          <p:nvSpPr>
            <p:cNvPr id="13" name="object 13"/>
            <p:cNvSpPr/>
            <p:nvPr/>
          </p:nvSpPr>
          <p:spPr>
            <a:xfrm>
              <a:off x="1219200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60" h="158750">
                  <a:moveTo>
                    <a:pt x="3756660" y="0"/>
                  </a:moveTo>
                  <a:lnTo>
                    <a:pt x="1879092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9092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975859" y="1310639"/>
              <a:ext cx="1879600" cy="158750"/>
            </a:xfrm>
            <a:custGeom>
              <a:avLst/>
              <a:gdLst/>
              <a:ahLst/>
              <a:cxnLst/>
              <a:rect l="l" t="t" r="r" b="b"/>
              <a:pathLst>
                <a:path w="1879600" h="158750">
                  <a:moveTo>
                    <a:pt x="1879091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879091" y="158496"/>
                  </a:lnTo>
                  <a:lnTo>
                    <a:pt x="187909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854952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59" h="158750">
                  <a:moveTo>
                    <a:pt x="3756660" y="0"/>
                  </a:moveTo>
                  <a:lnTo>
                    <a:pt x="1877568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7568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750314" y="6660642"/>
            <a:ext cx="57137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60" b="1">
                <a:solidFill>
                  <a:srgbClr val="2C2C2C"/>
                </a:solidFill>
                <a:latin typeface="Arial"/>
                <a:cs typeface="Arial"/>
              </a:rPr>
              <a:t>FACTORY </a:t>
            </a:r>
            <a:r>
              <a:rPr dirty="0" sz="3600" spc="-20" b="1">
                <a:solidFill>
                  <a:srgbClr val="2C2C2C"/>
                </a:solidFill>
                <a:latin typeface="Arial"/>
                <a:cs typeface="Arial"/>
              </a:rPr>
              <a:t>TOUR </a:t>
            </a:r>
            <a:r>
              <a:rPr dirty="0" sz="2400" spc="-5" b="1">
                <a:solidFill>
                  <a:srgbClr val="2C2C2C"/>
                </a:solidFill>
                <a:latin typeface="Arial"/>
                <a:cs typeface="Arial"/>
              </a:rPr>
              <a:t>(HGD</a:t>
            </a:r>
            <a:r>
              <a:rPr dirty="0" sz="2400" spc="-25" b="1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2C2C2C"/>
                </a:solidFill>
                <a:latin typeface="Arial"/>
                <a:cs typeface="Arial"/>
              </a:rPr>
              <a:t>Quality)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0" name="object 20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7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427" y="7444740"/>
            <a:ext cx="6049010" cy="508000"/>
          </a:xfrm>
          <a:prstGeom prst="rect">
            <a:avLst/>
          </a:prstGeom>
          <a:solidFill>
            <a:srgbClr val="00AF50"/>
          </a:solidFill>
        </p:spPr>
        <p:txBody>
          <a:bodyPr wrap="square" lIns="0" tIns="102235" rIns="0" bIns="0" rtlCol="0" vert="horz">
            <a:spAutoFit/>
          </a:bodyPr>
          <a:lstStyle/>
          <a:p>
            <a:pPr marL="624205">
              <a:lnSpc>
                <a:spcPct val="100000"/>
              </a:lnSpc>
              <a:spcBef>
                <a:spcPts val="80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Professional Manufacturer of Mobile</a:t>
            </a:r>
            <a:r>
              <a:rPr dirty="0" sz="16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Chargers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111" y="9506711"/>
            <a:ext cx="2272665" cy="0"/>
          </a:xfrm>
          <a:custGeom>
            <a:avLst/>
            <a:gdLst/>
            <a:ahLst/>
            <a:cxnLst/>
            <a:rect l="l" t="t" r="r" b="b"/>
            <a:pathLst>
              <a:path w="2272665" h="0">
                <a:moveTo>
                  <a:pt x="0" y="0"/>
                </a:moveTo>
                <a:lnTo>
                  <a:pt x="227228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168395" y="6167628"/>
            <a:ext cx="14408150" cy="3671570"/>
            <a:chOff x="3168395" y="6167628"/>
            <a:chExt cx="14408150" cy="3671570"/>
          </a:xfrm>
        </p:grpSpPr>
        <p:sp>
          <p:nvSpPr>
            <p:cNvPr id="4" name="object 4"/>
            <p:cNvSpPr/>
            <p:nvPr/>
          </p:nvSpPr>
          <p:spPr>
            <a:xfrm>
              <a:off x="9614916" y="9506712"/>
              <a:ext cx="7778750" cy="0"/>
            </a:xfrm>
            <a:custGeom>
              <a:avLst/>
              <a:gdLst/>
              <a:ahLst/>
              <a:cxnLst/>
              <a:rect l="l" t="t" r="r" b="b"/>
              <a:pathLst>
                <a:path w="7778750" h="0">
                  <a:moveTo>
                    <a:pt x="0" y="0"/>
                  </a:moveTo>
                  <a:lnTo>
                    <a:pt x="7778495" y="0"/>
                  </a:lnTo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68395" y="8171688"/>
              <a:ext cx="6446520" cy="1667510"/>
            </a:xfrm>
            <a:custGeom>
              <a:avLst/>
              <a:gdLst/>
              <a:ahLst/>
              <a:cxnLst/>
              <a:rect l="l" t="t" r="r" b="b"/>
              <a:pathLst>
                <a:path w="6446520" h="1667509">
                  <a:moveTo>
                    <a:pt x="6446520" y="0"/>
                  </a:moveTo>
                  <a:lnTo>
                    <a:pt x="0" y="0"/>
                  </a:lnTo>
                  <a:lnTo>
                    <a:pt x="0" y="1667255"/>
                  </a:lnTo>
                  <a:lnTo>
                    <a:pt x="6446520" y="1667255"/>
                  </a:lnTo>
                  <a:lnTo>
                    <a:pt x="6446520" y="0"/>
                  </a:lnTo>
                  <a:close/>
                </a:path>
              </a:pathLst>
            </a:custGeom>
            <a:solidFill>
              <a:srgbClr val="FFFFFF">
                <a:alpha val="619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542014" y="6167628"/>
              <a:ext cx="2010918" cy="33055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118348" y="6205728"/>
              <a:ext cx="3145536" cy="31729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716000" y="6205728"/>
              <a:ext cx="3860292" cy="32674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17164812" y="9692640"/>
            <a:ext cx="182880" cy="347980"/>
          </a:xfrm>
          <a:custGeom>
            <a:avLst/>
            <a:gdLst/>
            <a:ahLst/>
            <a:cxnLst/>
            <a:rect l="l" t="t" r="r" b="b"/>
            <a:pathLst>
              <a:path w="182880" h="347979">
                <a:moveTo>
                  <a:pt x="91440" y="0"/>
                </a:moveTo>
                <a:lnTo>
                  <a:pt x="0" y="0"/>
                </a:lnTo>
                <a:lnTo>
                  <a:pt x="91440" y="173735"/>
                </a:lnTo>
                <a:lnTo>
                  <a:pt x="0" y="347471"/>
                </a:lnTo>
                <a:lnTo>
                  <a:pt x="91440" y="347471"/>
                </a:lnTo>
                <a:lnTo>
                  <a:pt x="182880" y="173735"/>
                </a:lnTo>
                <a:lnTo>
                  <a:pt x="9144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200119" y="9692640"/>
            <a:ext cx="182880" cy="347980"/>
          </a:xfrm>
          <a:custGeom>
            <a:avLst/>
            <a:gdLst/>
            <a:ahLst/>
            <a:cxnLst/>
            <a:rect l="l" t="t" r="r" b="b"/>
            <a:pathLst>
              <a:path w="182880" h="347979">
                <a:moveTo>
                  <a:pt x="182880" y="0"/>
                </a:moveTo>
                <a:lnTo>
                  <a:pt x="91440" y="0"/>
                </a:lnTo>
                <a:lnTo>
                  <a:pt x="0" y="173735"/>
                </a:lnTo>
                <a:lnTo>
                  <a:pt x="91440" y="347471"/>
                </a:lnTo>
                <a:lnTo>
                  <a:pt x="182880" y="347471"/>
                </a:lnTo>
                <a:lnTo>
                  <a:pt x="91440" y="173735"/>
                </a:lnTo>
                <a:lnTo>
                  <a:pt x="1828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REAL</a:t>
            </a:r>
            <a:r>
              <a:rPr dirty="0" spc="-254"/>
              <a:t> </a:t>
            </a:r>
            <a:r>
              <a:rPr dirty="0"/>
              <a:t>SCENE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44802" y="1048069"/>
            <a:ext cx="170180" cy="681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305"/>
              </a:lnSpc>
            </a:pPr>
            <a:r>
              <a:rPr dirty="0" sz="4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219200" y="1310639"/>
            <a:ext cx="9392920" cy="158750"/>
            <a:chOff x="1219200" y="1310639"/>
            <a:chExt cx="9392920" cy="158750"/>
          </a:xfrm>
        </p:grpSpPr>
        <p:sp>
          <p:nvSpPr>
            <p:cNvPr id="14" name="object 14"/>
            <p:cNvSpPr/>
            <p:nvPr/>
          </p:nvSpPr>
          <p:spPr>
            <a:xfrm>
              <a:off x="1219200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60" h="158750">
                  <a:moveTo>
                    <a:pt x="3756660" y="0"/>
                  </a:moveTo>
                  <a:lnTo>
                    <a:pt x="1879092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9092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975859" y="1310639"/>
              <a:ext cx="1879600" cy="158750"/>
            </a:xfrm>
            <a:custGeom>
              <a:avLst/>
              <a:gdLst/>
              <a:ahLst/>
              <a:cxnLst/>
              <a:rect l="l" t="t" r="r" b="b"/>
              <a:pathLst>
                <a:path w="1879600" h="158750">
                  <a:moveTo>
                    <a:pt x="1879091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879091" y="158496"/>
                  </a:lnTo>
                  <a:lnTo>
                    <a:pt x="187909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854952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59" h="158750">
                  <a:moveTo>
                    <a:pt x="3756660" y="0"/>
                  </a:moveTo>
                  <a:lnTo>
                    <a:pt x="1877568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7568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1392936" y="1709927"/>
            <a:ext cx="6446520" cy="4283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118347" y="1680972"/>
            <a:ext cx="9457943" cy="4312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750314" y="6660642"/>
            <a:ext cx="62077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60" b="1">
                <a:solidFill>
                  <a:srgbClr val="2C2C2C"/>
                </a:solidFill>
                <a:latin typeface="Arial"/>
                <a:cs typeface="Arial"/>
              </a:rPr>
              <a:t>FACTORY </a:t>
            </a:r>
            <a:r>
              <a:rPr dirty="0" sz="3600" spc="-20" b="1">
                <a:solidFill>
                  <a:srgbClr val="2C2C2C"/>
                </a:solidFill>
                <a:latin typeface="Arial"/>
                <a:cs typeface="Arial"/>
              </a:rPr>
              <a:t>TOUR </a:t>
            </a:r>
            <a:r>
              <a:rPr dirty="0" sz="1800" spc="-5" b="1">
                <a:solidFill>
                  <a:srgbClr val="2C2C2C"/>
                </a:solidFill>
                <a:latin typeface="Arial"/>
                <a:cs typeface="Arial"/>
              </a:rPr>
              <a:t>(HGD Happy</a:t>
            </a:r>
            <a:r>
              <a:rPr dirty="0" sz="1800" spc="20" b="1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C2C2C"/>
                </a:solidFill>
                <a:latin typeface="Arial"/>
                <a:cs typeface="Arial"/>
              </a:rPr>
              <a:t>Moments)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3" name="object 23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7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60932" y="7444740"/>
            <a:ext cx="6050280" cy="508000"/>
          </a:xfrm>
          <a:prstGeom prst="rect">
            <a:avLst/>
          </a:prstGeom>
          <a:solidFill>
            <a:srgbClr val="00AF50"/>
          </a:solidFill>
        </p:spPr>
        <p:txBody>
          <a:bodyPr wrap="square" lIns="0" tIns="102235" rIns="0" bIns="0" rtlCol="0" vert="horz">
            <a:spAutoFit/>
          </a:bodyPr>
          <a:lstStyle/>
          <a:p>
            <a:pPr algn="ctr" marL="74295">
              <a:lnSpc>
                <a:spcPct val="100000"/>
              </a:lnSpc>
              <a:spcBef>
                <a:spcPts val="80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Professional Manufacturer of Mobile</a:t>
            </a:r>
            <a:r>
              <a:rPr dirty="0" sz="16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Chargers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61731" y="1583436"/>
            <a:ext cx="9756648" cy="5141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076431" y="6877811"/>
            <a:ext cx="3127248" cy="240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391132" y="6877811"/>
            <a:ext cx="3127248" cy="2400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9852" y="563371"/>
            <a:ext cx="386715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REAL</a:t>
            </a:r>
            <a:r>
              <a:rPr dirty="0" spc="-270"/>
              <a:t> </a:t>
            </a:r>
            <a:r>
              <a:rPr dirty="0"/>
              <a:t>SCENE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219200" y="1310639"/>
            <a:ext cx="9392920" cy="158750"/>
            <a:chOff x="1219200" y="1310639"/>
            <a:chExt cx="9392920" cy="158750"/>
          </a:xfrm>
        </p:grpSpPr>
        <p:sp>
          <p:nvSpPr>
            <p:cNvPr id="7" name="object 7"/>
            <p:cNvSpPr/>
            <p:nvPr/>
          </p:nvSpPr>
          <p:spPr>
            <a:xfrm>
              <a:off x="1219200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60" h="158750">
                  <a:moveTo>
                    <a:pt x="3756660" y="0"/>
                  </a:moveTo>
                  <a:lnTo>
                    <a:pt x="1879092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9092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975859" y="1310639"/>
              <a:ext cx="1879600" cy="158750"/>
            </a:xfrm>
            <a:custGeom>
              <a:avLst/>
              <a:gdLst/>
              <a:ahLst/>
              <a:cxnLst/>
              <a:rect l="l" t="t" r="r" b="b"/>
              <a:pathLst>
                <a:path w="1879600" h="158750">
                  <a:moveTo>
                    <a:pt x="1879091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879091" y="158496"/>
                  </a:lnTo>
                  <a:lnTo>
                    <a:pt x="187909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854952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59" h="158750">
                  <a:moveTo>
                    <a:pt x="3756660" y="0"/>
                  </a:moveTo>
                  <a:lnTo>
                    <a:pt x="1877568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7568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219200" y="1583436"/>
            <a:ext cx="6313932" cy="514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761731" y="6877811"/>
            <a:ext cx="3200400" cy="2400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384553" y="7285482"/>
            <a:ext cx="60807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2C2C2C"/>
                </a:solidFill>
                <a:latin typeface="Arial"/>
                <a:cs typeface="Arial"/>
              </a:rPr>
              <a:t>HGD </a:t>
            </a:r>
            <a:r>
              <a:rPr dirty="0" sz="3600" spc="-70" b="1">
                <a:solidFill>
                  <a:srgbClr val="2C2C2C"/>
                </a:solidFill>
                <a:latin typeface="Arial"/>
                <a:cs typeface="Arial"/>
              </a:rPr>
              <a:t>AWARDS </a:t>
            </a:r>
            <a:r>
              <a:rPr dirty="0" sz="2400" spc="-5" b="1">
                <a:solidFill>
                  <a:srgbClr val="2C2C2C"/>
                </a:solidFill>
                <a:latin typeface="Arial"/>
                <a:cs typeface="Arial"/>
              </a:rPr>
              <a:t>(HGD</a:t>
            </a:r>
            <a:r>
              <a:rPr dirty="0" sz="2400" spc="-100" b="1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C2C2C"/>
                </a:solidFill>
                <a:latin typeface="Arial"/>
                <a:cs typeface="Arial"/>
              </a:rPr>
              <a:t>recognitions)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6" name="object 16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7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9200" y="7967471"/>
            <a:ext cx="6049010" cy="508000"/>
          </a:xfrm>
          <a:prstGeom prst="rect">
            <a:avLst/>
          </a:prstGeom>
          <a:solidFill>
            <a:srgbClr val="00AF50"/>
          </a:solidFill>
        </p:spPr>
        <p:txBody>
          <a:bodyPr wrap="square" lIns="0" tIns="102870" rIns="0" bIns="0" rtlCol="0" vert="horz">
            <a:spAutoFit/>
          </a:bodyPr>
          <a:lstStyle/>
          <a:p>
            <a:pPr marL="624840">
              <a:lnSpc>
                <a:spcPct val="100000"/>
              </a:lnSpc>
              <a:spcBef>
                <a:spcPts val="81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Professional Manufacturer of Mobile</a:t>
            </a:r>
            <a:r>
              <a:rPr dirty="0" sz="16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Chargers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6111" y="9294876"/>
            <a:ext cx="16497300" cy="344805"/>
            <a:chOff x="896111" y="9294876"/>
            <a:chExt cx="16497300" cy="344805"/>
          </a:xfrm>
        </p:grpSpPr>
        <p:sp>
          <p:nvSpPr>
            <p:cNvPr id="3" name="object 3"/>
            <p:cNvSpPr/>
            <p:nvPr/>
          </p:nvSpPr>
          <p:spPr>
            <a:xfrm>
              <a:off x="896111" y="9506712"/>
              <a:ext cx="16497300" cy="0"/>
            </a:xfrm>
            <a:custGeom>
              <a:avLst/>
              <a:gdLst/>
              <a:ahLst/>
              <a:cxnLst/>
              <a:rect l="l" t="t" r="r" b="b"/>
              <a:pathLst>
                <a:path w="16497300" h="0">
                  <a:moveTo>
                    <a:pt x="0" y="0"/>
                  </a:moveTo>
                  <a:lnTo>
                    <a:pt x="16497300" y="0"/>
                  </a:lnTo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0" y="9294876"/>
              <a:ext cx="5029200" cy="3444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53200" y="9294876"/>
              <a:ext cx="5029200" cy="3444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19199" y="9294876"/>
              <a:ext cx="5029200" cy="3444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17164812" y="9692640"/>
            <a:ext cx="182880" cy="347980"/>
          </a:xfrm>
          <a:custGeom>
            <a:avLst/>
            <a:gdLst/>
            <a:ahLst/>
            <a:cxnLst/>
            <a:rect l="l" t="t" r="r" b="b"/>
            <a:pathLst>
              <a:path w="182880" h="347979">
                <a:moveTo>
                  <a:pt x="91440" y="0"/>
                </a:moveTo>
                <a:lnTo>
                  <a:pt x="0" y="0"/>
                </a:lnTo>
                <a:lnTo>
                  <a:pt x="91440" y="173735"/>
                </a:lnTo>
                <a:lnTo>
                  <a:pt x="0" y="347471"/>
                </a:lnTo>
                <a:lnTo>
                  <a:pt x="91440" y="347471"/>
                </a:lnTo>
                <a:lnTo>
                  <a:pt x="182880" y="173735"/>
                </a:lnTo>
                <a:lnTo>
                  <a:pt x="9144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200119" y="9692640"/>
            <a:ext cx="182880" cy="347980"/>
          </a:xfrm>
          <a:custGeom>
            <a:avLst/>
            <a:gdLst/>
            <a:ahLst/>
            <a:cxnLst/>
            <a:rect l="l" t="t" r="r" b="b"/>
            <a:pathLst>
              <a:path w="182880" h="347979">
                <a:moveTo>
                  <a:pt x="182880" y="0"/>
                </a:moveTo>
                <a:lnTo>
                  <a:pt x="91440" y="0"/>
                </a:lnTo>
                <a:lnTo>
                  <a:pt x="0" y="173735"/>
                </a:lnTo>
                <a:lnTo>
                  <a:pt x="91440" y="347471"/>
                </a:lnTo>
                <a:lnTo>
                  <a:pt x="182880" y="347471"/>
                </a:lnTo>
                <a:lnTo>
                  <a:pt x="91440" y="173735"/>
                </a:lnTo>
                <a:lnTo>
                  <a:pt x="1828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699958" y="5929093"/>
            <a:ext cx="258471" cy="3214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65958" y="5929093"/>
            <a:ext cx="258471" cy="3214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31958" y="5929093"/>
            <a:ext cx="258470" cy="3214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699958" y="2195293"/>
            <a:ext cx="258471" cy="3214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923414" y="5566374"/>
            <a:ext cx="4934138" cy="275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65958" y="2195293"/>
            <a:ext cx="258471" cy="3214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89414" y="5566374"/>
            <a:ext cx="4934138" cy="275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31958" y="2195293"/>
            <a:ext cx="258470" cy="3214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55413" y="5566374"/>
            <a:ext cx="4934138" cy="275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115800" y="2171700"/>
            <a:ext cx="4800600" cy="2689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803135" y="5896355"/>
            <a:ext cx="4800600" cy="26913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812280" y="8487156"/>
            <a:ext cx="4800600" cy="609600"/>
          </a:xfrm>
          <a:prstGeom prst="rect">
            <a:avLst/>
          </a:prstGeom>
          <a:solidFill>
            <a:srgbClr val="BB362C">
              <a:alpha val="79998"/>
            </a:srgbClr>
          </a:solidFill>
        </p:spPr>
        <p:txBody>
          <a:bodyPr wrap="square" lIns="0" tIns="122555" rIns="0" bIns="0" rtlCol="0" vert="horz">
            <a:spAutoFit/>
          </a:bodyPr>
          <a:lstStyle/>
          <a:p>
            <a:pPr marL="243840">
              <a:lnSpc>
                <a:spcPct val="100000"/>
              </a:lnSpc>
              <a:spcBef>
                <a:spcPts val="965"/>
              </a:spcBef>
            </a:pPr>
            <a:r>
              <a:rPr dirty="0" sz="2400">
                <a:solidFill>
                  <a:srgbClr val="FFFFFF"/>
                </a:solidFill>
                <a:latin typeface="Carlito"/>
                <a:cs typeface="Carlito"/>
              </a:rPr>
              <a:t>2 AMP USB </a:t>
            </a:r>
            <a:r>
              <a:rPr dirty="0" sz="2400" spc="-5">
                <a:solidFill>
                  <a:srgbClr val="FFFFFF"/>
                </a:solidFill>
                <a:latin typeface="Carlito"/>
                <a:cs typeface="Carlito"/>
              </a:rPr>
              <a:t>CHARGER</a:t>
            </a:r>
            <a:r>
              <a:rPr dirty="0" sz="2400" spc="-8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rlito"/>
                <a:cs typeface="Carlito"/>
              </a:rPr>
              <a:t>(White)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115800" y="4762500"/>
            <a:ext cx="4800600" cy="609600"/>
          </a:xfrm>
          <a:prstGeom prst="rect">
            <a:avLst/>
          </a:prstGeom>
          <a:solidFill>
            <a:srgbClr val="EF9C2A">
              <a:alpha val="79998"/>
            </a:srgbClr>
          </a:solidFill>
        </p:spPr>
        <p:txBody>
          <a:bodyPr wrap="square" lIns="0" tIns="126364" rIns="0" bIns="0" rtlCol="0" vert="horz">
            <a:spAutoFit/>
          </a:bodyPr>
          <a:lstStyle/>
          <a:p>
            <a:pPr marL="244475">
              <a:lnSpc>
                <a:spcPct val="100000"/>
              </a:lnSpc>
              <a:spcBef>
                <a:spcPts val="994"/>
              </a:spcBef>
            </a:pPr>
            <a:r>
              <a:rPr dirty="0" sz="2400">
                <a:solidFill>
                  <a:srgbClr val="FFFFFF"/>
                </a:solidFill>
                <a:latin typeface="Carlito"/>
                <a:cs typeface="Carlito"/>
              </a:rPr>
              <a:t>1 AMP USB</a:t>
            </a:r>
            <a:r>
              <a:rPr dirty="0" sz="2400" spc="-5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rlito"/>
                <a:cs typeface="Carlito"/>
              </a:rPr>
              <a:t>CHARGER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12280" y="4861559"/>
            <a:ext cx="4800600" cy="609600"/>
          </a:xfrm>
          <a:prstGeom prst="rect">
            <a:avLst/>
          </a:prstGeom>
          <a:solidFill>
            <a:srgbClr val="2BA287">
              <a:alpha val="79998"/>
            </a:srgbClr>
          </a:solidFill>
        </p:spPr>
        <p:txBody>
          <a:bodyPr wrap="square" lIns="0" tIns="118110" rIns="0" bIns="0" rtlCol="0" vert="horz">
            <a:spAutoFit/>
          </a:bodyPr>
          <a:lstStyle/>
          <a:p>
            <a:pPr marL="243840">
              <a:lnSpc>
                <a:spcPct val="100000"/>
              </a:lnSpc>
              <a:spcBef>
                <a:spcPts val="930"/>
              </a:spcBef>
            </a:pPr>
            <a:r>
              <a:rPr dirty="0" sz="2400" spc="-5">
                <a:solidFill>
                  <a:srgbClr val="FFFFFF"/>
                </a:solidFill>
                <a:latin typeface="Carlito"/>
                <a:cs typeface="Carlito"/>
              </a:rPr>
              <a:t>0.7 </a:t>
            </a:r>
            <a:r>
              <a:rPr dirty="0" sz="2400">
                <a:solidFill>
                  <a:srgbClr val="FFFFFF"/>
                </a:solidFill>
                <a:latin typeface="Carlito"/>
                <a:cs typeface="Carlito"/>
              </a:rPr>
              <a:t>AMP WIRED</a:t>
            </a:r>
            <a:r>
              <a:rPr dirty="0" sz="24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rlito"/>
                <a:cs typeface="Carlito"/>
              </a:rPr>
              <a:t>CHARGER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56944" y="4890515"/>
            <a:ext cx="4800600" cy="609600"/>
          </a:xfrm>
          <a:prstGeom prst="rect">
            <a:avLst/>
          </a:prstGeom>
          <a:solidFill>
            <a:srgbClr val="92D050">
              <a:alpha val="79998"/>
            </a:srgbClr>
          </a:solidFill>
        </p:spPr>
        <p:txBody>
          <a:bodyPr wrap="square" lIns="0" tIns="109220" rIns="0" bIns="0" rtlCol="0" vert="horz">
            <a:spAutoFit/>
          </a:bodyPr>
          <a:lstStyle/>
          <a:p>
            <a:pPr marL="243204">
              <a:lnSpc>
                <a:spcPct val="100000"/>
              </a:lnSpc>
              <a:spcBef>
                <a:spcPts val="860"/>
              </a:spcBef>
            </a:pPr>
            <a:r>
              <a:rPr dirty="0" sz="2400" spc="-5">
                <a:solidFill>
                  <a:srgbClr val="FFFFFF"/>
                </a:solidFill>
                <a:latin typeface="Carlito"/>
                <a:cs typeface="Carlito"/>
              </a:rPr>
              <a:t>0.5 </a:t>
            </a:r>
            <a:r>
              <a:rPr dirty="0" sz="2400">
                <a:solidFill>
                  <a:srgbClr val="FFFFFF"/>
                </a:solidFill>
                <a:latin typeface="Carlito"/>
                <a:cs typeface="Carlito"/>
              </a:rPr>
              <a:t>AMP WIRED</a:t>
            </a:r>
            <a:r>
              <a:rPr dirty="0" sz="24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rlito"/>
                <a:cs typeface="Carlito"/>
              </a:rPr>
              <a:t>CHARGER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02663" y="8488680"/>
            <a:ext cx="4800600" cy="609600"/>
          </a:xfrm>
          <a:prstGeom prst="rect">
            <a:avLst/>
          </a:prstGeom>
          <a:solidFill>
            <a:srgbClr val="5B446F">
              <a:alpha val="79998"/>
            </a:srgbClr>
          </a:solidFill>
        </p:spPr>
        <p:txBody>
          <a:bodyPr wrap="square" lIns="0" tIns="118110" rIns="0" bIns="0" rtlCol="0" vert="horz">
            <a:spAutoFit/>
          </a:bodyPr>
          <a:lstStyle/>
          <a:p>
            <a:pPr marL="243204">
              <a:lnSpc>
                <a:spcPct val="100000"/>
              </a:lnSpc>
              <a:spcBef>
                <a:spcPts val="930"/>
              </a:spcBef>
            </a:pPr>
            <a:r>
              <a:rPr dirty="0" sz="2400">
                <a:solidFill>
                  <a:srgbClr val="FFFFFF"/>
                </a:solidFill>
                <a:latin typeface="Carlito"/>
                <a:cs typeface="Carlito"/>
              </a:rPr>
              <a:t>1 AMP USB</a:t>
            </a:r>
            <a:r>
              <a:rPr dirty="0" sz="2400" spc="-5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rlito"/>
                <a:cs typeface="Carlito"/>
              </a:rPr>
              <a:t>CHARGER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297939" y="319531"/>
            <a:ext cx="956183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PRODUCT </a:t>
            </a:r>
            <a:r>
              <a:rPr dirty="0" spc="-5"/>
              <a:t>SERIES </a:t>
            </a:r>
            <a:r>
              <a:rPr dirty="0" sz="4000" spc="-25"/>
              <a:t>(Travel</a:t>
            </a:r>
            <a:r>
              <a:rPr dirty="0" sz="4000" spc="-125"/>
              <a:t> </a:t>
            </a:r>
            <a:r>
              <a:rPr dirty="0" sz="4000" spc="-5"/>
              <a:t>Chargers)</a:t>
            </a:r>
            <a:endParaRPr sz="4000"/>
          </a:p>
        </p:txBody>
      </p:sp>
      <p:grpSp>
        <p:nvGrpSpPr>
          <p:cNvPr id="26" name="object 26"/>
          <p:cNvGrpSpPr/>
          <p:nvPr/>
        </p:nvGrpSpPr>
        <p:grpSpPr>
          <a:xfrm>
            <a:off x="1219200" y="1310639"/>
            <a:ext cx="9392920" cy="158750"/>
            <a:chOff x="1219200" y="1310639"/>
            <a:chExt cx="9392920" cy="158750"/>
          </a:xfrm>
        </p:grpSpPr>
        <p:sp>
          <p:nvSpPr>
            <p:cNvPr id="27" name="object 27"/>
            <p:cNvSpPr/>
            <p:nvPr/>
          </p:nvSpPr>
          <p:spPr>
            <a:xfrm>
              <a:off x="1219200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60" h="158750">
                  <a:moveTo>
                    <a:pt x="3756660" y="0"/>
                  </a:moveTo>
                  <a:lnTo>
                    <a:pt x="1879092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9092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975859" y="1310639"/>
              <a:ext cx="1879600" cy="158750"/>
            </a:xfrm>
            <a:custGeom>
              <a:avLst/>
              <a:gdLst/>
              <a:ahLst/>
              <a:cxnLst/>
              <a:rect l="l" t="t" r="r" b="b"/>
              <a:pathLst>
                <a:path w="1879600" h="158750">
                  <a:moveTo>
                    <a:pt x="1879091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879091" y="158496"/>
                  </a:lnTo>
                  <a:lnTo>
                    <a:pt x="187909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854952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59" h="158750">
                  <a:moveTo>
                    <a:pt x="3756660" y="0"/>
                  </a:moveTo>
                  <a:lnTo>
                    <a:pt x="1877568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7568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/>
          <p:nvPr/>
        </p:nvSpPr>
        <p:spPr>
          <a:xfrm>
            <a:off x="2462607" y="6047232"/>
            <a:ext cx="2968928" cy="2292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812280" y="2270760"/>
            <a:ext cx="4748783" cy="2590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980289" y="2464746"/>
            <a:ext cx="2856348" cy="21788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641485" y="6293538"/>
            <a:ext cx="2492346" cy="20291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2169140" y="8430768"/>
            <a:ext cx="4800600" cy="609600"/>
          </a:xfrm>
          <a:prstGeom prst="rect">
            <a:avLst/>
          </a:prstGeom>
          <a:solidFill>
            <a:srgbClr val="BB362C">
              <a:alpha val="79998"/>
            </a:srgbClr>
          </a:solidFill>
        </p:spPr>
        <p:txBody>
          <a:bodyPr wrap="square" lIns="0" tIns="10350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815"/>
              </a:spcBef>
            </a:pPr>
            <a:r>
              <a:rPr dirty="0" sz="2400">
                <a:solidFill>
                  <a:srgbClr val="FFFFFF"/>
                </a:solidFill>
                <a:latin typeface="Carlito"/>
                <a:cs typeface="Carlito"/>
              </a:rPr>
              <a:t>2 </a:t>
            </a:r>
            <a:r>
              <a:rPr dirty="0" sz="2400" spc="-5">
                <a:solidFill>
                  <a:srgbClr val="FFFFFF"/>
                </a:solidFill>
                <a:latin typeface="Carlito"/>
                <a:cs typeface="Carlito"/>
              </a:rPr>
              <a:t>.4 </a:t>
            </a:r>
            <a:r>
              <a:rPr dirty="0" sz="2400">
                <a:solidFill>
                  <a:srgbClr val="FFFFFF"/>
                </a:solidFill>
                <a:latin typeface="Carlito"/>
                <a:cs typeface="Carlito"/>
              </a:rPr>
              <a:t>AMP </a:t>
            </a:r>
            <a:r>
              <a:rPr dirty="0" sz="2400" spc="-5">
                <a:solidFill>
                  <a:srgbClr val="FFFFFF"/>
                </a:solidFill>
                <a:latin typeface="Carlito"/>
                <a:cs typeface="Carlito"/>
              </a:rPr>
              <a:t>Dual </a:t>
            </a:r>
            <a:r>
              <a:rPr dirty="0" sz="2400">
                <a:solidFill>
                  <a:srgbClr val="FFFFFF"/>
                </a:solidFill>
                <a:latin typeface="Carlito"/>
                <a:cs typeface="Carlito"/>
              </a:rPr>
              <a:t>USB</a:t>
            </a:r>
            <a:r>
              <a:rPr dirty="0" sz="2400" spc="-8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rlito"/>
                <a:cs typeface="Carlito"/>
              </a:rPr>
              <a:t>Adaptor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7" name="object 37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11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9111" y="3041904"/>
            <a:ext cx="5932932" cy="3781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08632" y="2962655"/>
            <a:ext cx="5934456" cy="3781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659111" y="7106411"/>
            <a:ext cx="5933440" cy="1515110"/>
          </a:xfrm>
          <a:prstGeom prst="rect">
            <a:avLst/>
          </a:prstGeom>
          <a:solidFill>
            <a:srgbClr val="92D050">
              <a:alpha val="79998"/>
            </a:srgbClr>
          </a:solidFill>
        </p:spPr>
        <p:txBody>
          <a:bodyPr wrap="square" lIns="0" tIns="421005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3315"/>
              </a:spcBef>
            </a:pPr>
            <a:r>
              <a:rPr dirty="0" sz="4000" spc="-5" b="1">
                <a:solidFill>
                  <a:srgbClr val="FFFFFF"/>
                </a:solidFill>
                <a:latin typeface="Carlito"/>
                <a:cs typeface="Carlito"/>
              </a:rPr>
              <a:t>12V </a:t>
            </a:r>
            <a:r>
              <a:rPr dirty="0" sz="4000" spc="-15" b="1">
                <a:solidFill>
                  <a:srgbClr val="FFFFFF"/>
                </a:solidFill>
                <a:latin typeface="Carlito"/>
                <a:cs typeface="Carlito"/>
              </a:rPr>
              <a:t>Adaptor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08632" y="7127747"/>
            <a:ext cx="5934710" cy="1516380"/>
          </a:xfrm>
          <a:prstGeom prst="rect">
            <a:avLst/>
          </a:prstGeom>
          <a:solidFill>
            <a:srgbClr val="BB362C">
              <a:alpha val="79998"/>
            </a:srgbClr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4000" spc="-5" b="1">
                <a:solidFill>
                  <a:srgbClr val="FFFFFF"/>
                </a:solidFill>
                <a:latin typeface="Carlito"/>
                <a:cs typeface="Carlito"/>
              </a:rPr>
              <a:t>9V </a:t>
            </a:r>
            <a:r>
              <a:rPr dirty="0" sz="4000" spc="-15" b="1">
                <a:solidFill>
                  <a:srgbClr val="FFFFFF"/>
                </a:solidFill>
                <a:latin typeface="Carlito"/>
                <a:cs typeface="Carlito"/>
              </a:rPr>
              <a:t>Adaptor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7939" y="319531"/>
            <a:ext cx="872871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PRODUCT </a:t>
            </a:r>
            <a:r>
              <a:rPr dirty="0" spc="-5"/>
              <a:t>SERIES </a:t>
            </a:r>
            <a:r>
              <a:rPr dirty="0" sz="3600"/>
              <a:t>(STB</a:t>
            </a:r>
            <a:r>
              <a:rPr dirty="0" sz="3600" spc="-325"/>
              <a:t> </a:t>
            </a:r>
            <a:r>
              <a:rPr dirty="0" sz="3600" spc="-5"/>
              <a:t>Adapters)</a:t>
            </a:r>
            <a:endParaRPr sz="3600"/>
          </a:p>
        </p:txBody>
      </p:sp>
      <p:grpSp>
        <p:nvGrpSpPr>
          <p:cNvPr id="7" name="object 7"/>
          <p:cNvGrpSpPr/>
          <p:nvPr/>
        </p:nvGrpSpPr>
        <p:grpSpPr>
          <a:xfrm>
            <a:off x="1219200" y="1310639"/>
            <a:ext cx="9392920" cy="158750"/>
            <a:chOff x="1219200" y="1310639"/>
            <a:chExt cx="9392920" cy="158750"/>
          </a:xfrm>
        </p:grpSpPr>
        <p:sp>
          <p:nvSpPr>
            <p:cNvPr id="8" name="object 8"/>
            <p:cNvSpPr/>
            <p:nvPr/>
          </p:nvSpPr>
          <p:spPr>
            <a:xfrm>
              <a:off x="1219200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60" h="158750">
                  <a:moveTo>
                    <a:pt x="3756660" y="0"/>
                  </a:moveTo>
                  <a:lnTo>
                    <a:pt x="1879092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9092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975859" y="1310639"/>
              <a:ext cx="1879600" cy="158750"/>
            </a:xfrm>
            <a:custGeom>
              <a:avLst/>
              <a:gdLst/>
              <a:ahLst/>
              <a:cxnLst/>
              <a:rect l="l" t="t" r="r" b="b"/>
              <a:pathLst>
                <a:path w="1879600" h="158750">
                  <a:moveTo>
                    <a:pt x="1879091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879091" y="158496"/>
                  </a:lnTo>
                  <a:lnTo>
                    <a:pt x="187909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854952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59" h="158750">
                  <a:moveTo>
                    <a:pt x="3756660" y="0"/>
                  </a:moveTo>
                  <a:lnTo>
                    <a:pt x="1877568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7568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3" name="object 13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3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319531"/>
            <a:ext cx="337947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CONTE</a:t>
            </a:r>
            <a:r>
              <a:rPr dirty="0"/>
              <a:t>N</a:t>
            </a:r>
            <a:r>
              <a:rPr dirty="0"/>
              <a:t>TS</a:t>
            </a:r>
          </a:p>
        </p:txBody>
      </p:sp>
      <p:sp>
        <p:nvSpPr>
          <p:cNvPr id="3" name="object 3"/>
          <p:cNvSpPr/>
          <p:nvPr/>
        </p:nvSpPr>
        <p:spPr>
          <a:xfrm>
            <a:off x="1751076" y="2183892"/>
            <a:ext cx="814069" cy="815340"/>
          </a:xfrm>
          <a:custGeom>
            <a:avLst/>
            <a:gdLst/>
            <a:ahLst/>
            <a:cxnLst/>
            <a:rect l="l" t="t" r="r" b="b"/>
            <a:pathLst>
              <a:path w="814069" h="815339">
                <a:moveTo>
                  <a:pt x="406907" y="0"/>
                </a:moveTo>
                <a:lnTo>
                  <a:pt x="359442" y="2742"/>
                </a:lnTo>
                <a:lnTo>
                  <a:pt x="313588" y="10765"/>
                </a:lnTo>
                <a:lnTo>
                  <a:pt x="269650" y="23764"/>
                </a:lnTo>
                <a:lnTo>
                  <a:pt x="227933" y="41432"/>
                </a:lnTo>
                <a:lnTo>
                  <a:pt x="188742" y="63464"/>
                </a:lnTo>
                <a:lnTo>
                  <a:pt x="152382" y="89553"/>
                </a:lnTo>
                <a:lnTo>
                  <a:pt x="119157" y="119395"/>
                </a:lnTo>
                <a:lnTo>
                  <a:pt x="89373" y="152684"/>
                </a:lnTo>
                <a:lnTo>
                  <a:pt x="63335" y="189113"/>
                </a:lnTo>
                <a:lnTo>
                  <a:pt x="41347" y="228377"/>
                </a:lnTo>
                <a:lnTo>
                  <a:pt x="23715" y="270171"/>
                </a:lnTo>
                <a:lnTo>
                  <a:pt x="10743" y="314188"/>
                </a:lnTo>
                <a:lnTo>
                  <a:pt x="2736" y="360123"/>
                </a:lnTo>
                <a:lnTo>
                  <a:pt x="0" y="407669"/>
                </a:lnTo>
                <a:lnTo>
                  <a:pt x="2736" y="455216"/>
                </a:lnTo>
                <a:lnTo>
                  <a:pt x="10743" y="501151"/>
                </a:lnTo>
                <a:lnTo>
                  <a:pt x="23715" y="545168"/>
                </a:lnTo>
                <a:lnTo>
                  <a:pt x="41347" y="586962"/>
                </a:lnTo>
                <a:lnTo>
                  <a:pt x="63335" y="626226"/>
                </a:lnTo>
                <a:lnTo>
                  <a:pt x="89373" y="662655"/>
                </a:lnTo>
                <a:lnTo>
                  <a:pt x="119157" y="695944"/>
                </a:lnTo>
                <a:lnTo>
                  <a:pt x="152382" y="725786"/>
                </a:lnTo>
                <a:lnTo>
                  <a:pt x="188742" y="751875"/>
                </a:lnTo>
                <a:lnTo>
                  <a:pt x="227933" y="773907"/>
                </a:lnTo>
                <a:lnTo>
                  <a:pt x="269650" y="791575"/>
                </a:lnTo>
                <a:lnTo>
                  <a:pt x="313588" y="804574"/>
                </a:lnTo>
                <a:lnTo>
                  <a:pt x="359442" y="812597"/>
                </a:lnTo>
                <a:lnTo>
                  <a:pt x="406907" y="815339"/>
                </a:lnTo>
                <a:lnTo>
                  <a:pt x="454373" y="812597"/>
                </a:lnTo>
                <a:lnTo>
                  <a:pt x="500227" y="804574"/>
                </a:lnTo>
                <a:lnTo>
                  <a:pt x="544165" y="791575"/>
                </a:lnTo>
                <a:lnTo>
                  <a:pt x="585882" y="773907"/>
                </a:lnTo>
                <a:lnTo>
                  <a:pt x="625073" y="751875"/>
                </a:lnTo>
                <a:lnTo>
                  <a:pt x="661433" y="725786"/>
                </a:lnTo>
                <a:lnTo>
                  <a:pt x="694658" y="695944"/>
                </a:lnTo>
                <a:lnTo>
                  <a:pt x="724442" y="662655"/>
                </a:lnTo>
                <a:lnTo>
                  <a:pt x="750480" y="626226"/>
                </a:lnTo>
                <a:lnTo>
                  <a:pt x="772468" y="586962"/>
                </a:lnTo>
                <a:lnTo>
                  <a:pt x="790100" y="545168"/>
                </a:lnTo>
                <a:lnTo>
                  <a:pt x="803072" y="501151"/>
                </a:lnTo>
                <a:lnTo>
                  <a:pt x="811079" y="455216"/>
                </a:lnTo>
                <a:lnTo>
                  <a:pt x="813816" y="407669"/>
                </a:lnTo>
                <a:lnTo>
                  <a:pt x="811079" y="360123"/>
                </a:lnTo>
                <a:lnTo>
                  <a:pt x="803072" y="314188"/>
                </a:lnTo>
                <a:lnTo>
                  <a:pt x="790100" y="270171"/>
                </a:lnTo>
                <a:lnTo>
                  <a:pt x="772468" y="228377"/>
                </a:lnTo>
                <a:lnTo>
                  <a:pt x="750480" y="189113"/>
                </a:lnTo>
                <a:lnTo>
                  <a:pt x="724442" y="152684"/>
                </a:lnTo>
                <a:lnTo>
                  <a:pt x="694658" y="119395"/>
                </a:lnTo>
                <a:lnTo>
                  <a:pt x="661433" y="89553"/>
                </a:lnTo>
                <a:lnTo>
                  <a:pt x="625073" y="63464"/>
                </a:lnTo>
                <a:lnTo>
                  <a:pt x="585882" y="41432"/>
                </a:lnTo>
                <a:lnTo>
                  <a:pt x="544165" y="23764"/>
                </a:lnTo>
                <a:lnTo>
                  <a:pt x="500227" y="10765"/>
                </a:lnTo>
                <a:lnTo>
                  <a:pt x="454373" y="2742"/>
                </a:lnTo>
                <a:lnTo>
                  <a:pt x="406907" y="0"/>
                </a:lnTo>
                <a:close/>
              </a:path>
            </a:pathLst>
          </a:custGeom>
          <a:solidFill>
            <a:srgbClr val="2BA2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71294" y="2351608"/>
            <a:ext cx="37338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01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00783" y="3331464"/>
            <a:ext cx="814069" cy="814069"/>
          </a:xfrm>
          <a:custGeom>
            <a:avLst/>
            <a:gdLst/>
            <a:ahLst/>
            <a:cxnLst/>
            <a:rect l="l" t="t" r="r" b="b"/>
            <a:pathLst>
              <a:path w="814069" h="814070">
                <a:moveTo>
                  <a:pt x="406908" y="0"/>
                </a:moveTo>
                <a:lnTo>
                  <a:pt x="359442" y="2736"/>
                </a:lnTo>
                <a:lnTo>
                  <a:pt x="313588" y="10743"/>
                </a:lnTo>
                <a:lnTo>
                  <a:pt x="269650" y="23715"/>
                </a:lnTo>
                <a:lnTo>
                  <a:pt x="227933" y="41347"/>
                </a:lnTo>
                <a:lnTo>
                  <a:pt x="188742" y="63335"/>
                </a:lnTo>
                <a:lnTo>
                  <a:pt x="152382" y="89373"/>
                </a:lnTo>
                <a:lnTo>
                  <a:pt x="119157" y="119157"/>
                </a:lnTo>
                <a:lnTo>
                  <a:pt x="89373" y="152382"/>
                </a:lnTo>
                <a:lnTo>
                  <a:pt x="63335" y="188742"/>
                </a:lnTo>
                <a:lnTo>
                  <a:pt x="41347" y="227933"/>
                </a:lnTo>
                <a:lnTo>
                  <a:pt x="23715" y="269650"/>
                </a:lnTo>
                <a:lnTo>
                  <a:pt x="10743" y="313588"/>
                </a:lnTo>
                <a:lnTo>
                  <a:pt x="2736" y="359442"/>
                </a:lnTo>
                <a:lnTo>
                  <a:pt x="0" y="406907"/>
                </a:lnTo>
                <a:lnTo>
                  <a:pt x="2736" y="454373"/>
                </a:lnTo>
                <a:lnTo>
                  <a:pt x="10743" y="500227"/>
                </a:lnTo>
                <a:lnTo>
                  <a:pt x="23715" y="544165"/>
                </a:lnTo>
                <a:lnTo>
                  <a:pt x="41347" y="585882"/>
                </a:lnTo>
                <a:lnTo>
                  <a:pt x="63335" y="625073"/>
                </a:lnTo>
                <a:lnTo>
                  <a:pt x="89373" y="661433"/>
                </a:lnTo>
                <a:lnTo>
                  <a:pt x="119157" y="694658"/>
                </a:lnTo>
                <a:lnTo>
                  <a:pt x="152382" y="724442"/>
                </a:lnTo>
                <a:lnTo>
                  <a:pt x="188742" y="750480"/>
                </a:lnTo>
                <a:lnTo>
                  <a:pt x="227933" y="772468"/>
                </a:lnTo>
                <a:lnTo>
                  <a:pt x="269650" y="790100"/>
                </a:lnTo>
                <a:lnTo>
                  <a:pt x="313588" y="803072"/>
                </a:lnTo>
                <a:lnTo>
                  <a:pt x="359442" y="811079"/>
                </a:lnTo>
                <a:lnTo>
                  <a:pt x="406908" y="813815"/>
                </a:lnTo>
                <a:lnTo>
                  <a:pt x="454373" y="811079"/>
                </a:lnTo>
                <a:lnTo>
                  <a:pt x="500227" y="803072"/>
                </a:lnTo>
                <a:lnTo>
                  <a:pt x="544165" y="790100"/>
                </a:lnTo>
                <a:lnTo>
                  <a:pt x="585882" y="772468"/>
                </a:lnTo>
                <a:lnTo>
                  <a:pt x="625073" y="750480"/>
                </a:lnTo>
                <a:lnTo>
                  <a:pt x="661433" y="724442"/>
                </a:lnTo>
                <a:lnTo>
                  <a:pt x="694658" y="694658"/>
                </a:lnTo>
                <a:lnTo>
                  <a:pt x="724442" y="661433"/>
                </a:lnTo>
                <a:lnTo>
                  <a:pt x="750480" y="625073"/>
                </a:lnTo>
                <a:lnTo>
                  <a:pt x="772468" y="585882"/>
                </a:lnTo>
                <a:lnTo>
                  <a:pt x="790100" y="544165"/>
                </a:lnTo>
                <a:lnTo>
                  <a:pt x="803072" y="500227"/>
                </a:lnTo>
                <a:lnTo>
                  <a:pt x="811079" y="454373"/>
                </a:lnTo>
                <a:lnTo>
                  <a:pt x="813816" y="406907"/>
                </a:lnTo>
                <a:lnTo>
                  <a:pt x="811079" y="359442"/>
                </a:lnTo>
                <a:lnTo>
                  <a:pt x="803072" y="313588"/>
                </a:lnTo>
                <a:lnTo>
                  <a:pt x="790100" y="269650"/>
                </a:lnTo>
                <a:lnTo>
                  <a:pt x="772468" y="227933"/>
                </a:lnTo>
                <a:lnTo>
                  <a:pt x="750480" y="188742"/>
                </a:lnTo>
                <a:lnTo>
                  <a:pt x="724442" y="152382"/>
                </a:lnTo>
                <a:lnTo>
                  <a:pt x="694658" y="119157"/>
                </a:lnTo>
                <a:lnTo>
                  <a:pt x="661433" y="89373"/>
                </a:lnTo>
                <a:lnTo>
                  <a:pt x="625073" y="63335"/>
                </a:lnTo>
                <a:lnTo>
                  <a:pt x="585882" y="41347"/>
                </a:lnTo>
                <a:lnTo>
                  <a:pt x="544165" y="23715"/>
                </a:lnTo>
                <a:lnTo>
                  <a:pt x="500227" y="10743"/>
                </a:lnTo>
                <a:lnTo>
                  <a:pt x="454373" y="2736"/>
                </a:lnTo>
                <a:lnTo>
                  <a:pt x="406908" y="0"/>
                </a:lnTo>
                <a:close/>
              </a:path>
            </a:pathLst>
          </a:custGeom>
          <a:solidFill>
            <a:srgbClr val="BB36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20367" y="3489705"/>
            <a:ext cx="39090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89940" algn="l"/>
              </a:tabLst>
            </a:pP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02	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Background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History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67255" y="4471415"/>
            <a:ext cx="814069" cy="814069"/>
          </a:xfrm>
          <a:custGeom>
            <a:avLst/>
            <a:gdLst/>
            <a:ahLst/>
            <a:cxnLst/>
            <a:rect l="l" t="t" r="r" b="b"/>
            <a:pathLst>
              <a:path w="814069" h="814070">
                <a:moveTo>
                  <a:pt x="406907" y="0"/>
                </a:moveTo>
                <a:lnTo>
                  <a:pt x="359442" y="2736"/>
                </a:lnTo>
                <a:lnTo>
                  <a:pt x="313588" y="10743"/>
                </a:lnTo>
                <a:lnTo>
                  <a:pt x="269650" y="23715"/>
                </a:lnTo>
                <a:lnTo>
                  <a:pt x="227933" y="41347"/>
                </a:lnTo>
                <a:lnTo>
                  <a:pt x="188742" y="63335"/>
                </a:lnTo>
                <a:lnTo>
                  <a:pt x="152382" y="89373"/>
                </a:lnTo>
                <a:lnTo>
                  <a:pt x="119157" y="119157"/>
                </a:lnTo>
                <a:lnTo>
                  <a:pt x="89373" y="152382"/>
                </a:lnTo>
                <a:lnTo>
                  <a:pt x="63335" y="188742"/>
                </a:lnTo>
                <a:lnTo>
                  <a:pt x="41347" y="227933"/>
                </a:lnTo>
                <a:lnTo>
                  <a:pt x="23715" y="269650"/>
                </a:lnTo>
                <a:lnTo>
                  <a:pt x="10743" y="313588"/>
                </a:lnTo>
                <a:lnTo>
                  <a:pt x="2736" y="359442"/>
                </a:lnTo>
                <a:lnTo>
                  <a:pt x="0" y="406908"/>
                </a:lnTo>
                <a:lnTo>
                  <a:pt x="2736" y="454373"/>
                </a:lnTo>
                <a:lnTo>
                  <a:pt x="10743" y="500227"/>
                </a:lnTo>
                <a:lnTo>
                  <a:pt x="23715" y="544165"/>
                </a:lnTo>
                <a:lnTo>
                  <a:pt x="41347" y="585882"/>
                </a:lnTo>
                <a:lnTo>
                  <a:pt x="63335" y="625073"/>
                </a:lnTo>
                <a:lnTo>
                  <a:pt x="89373" y="661433"/>
                </a:lnTo>
                <a:lnTo>
                  <a:pt x="119157" y="694658"/>
                </a:lnTo>
                <a:lnTo>
                  <a:pt x="152382" y="724442"/>
                </a:lnTo>
                <a:lnTo>
                  <a:pt x="188742" y="750480"/>
                </a:lnTo>
                <a:lnTo>
                  <a:pt x="227933" y="772468"/>
                </a:lnTo>
                <a:lnTo>
                  <a:pt x="269650" y="790100"/>
                </a:lnTo>
                <a:lnTo>
                  <a:pt x="313588" y="803072"/>
                </a:lnTo>
                <a:lnTo>
                  <a:pt x="359442" y="811079"/>
                </a:lnTo>
                <a:lnTo>
                  <a:pt x="406907" y="813816"/>
                </a:lnTo>
                <a:lnTo>
                  <a:pt x="454373" y="811079"/>
                </a:lnTo>
                <a:lnTo>
                  <a:pt x="500227" y="803072"/>
                </a:lnTo>
                <a:lnTo>
                  <a:pt x="544165" y="790100"/>
                </a:lnTo>
                <a:lnTo>
                  <a:pt x="585882" y="772468"/>
                </a:lnTo>
                <a:lnTo>
                  <a:pt x="625073" y="750480"/>
                </a:lnTo>
                <a:lnTo>
                  <a:pt x="661433" y="724442"/>
                </a:lnTo>
                <a:lnTo>
                  <a:pt x="694658" y="694658"/>
                </a:lnTo>
                <a:lnTo>
                  <a:pt x="724442" y="661433"/>
                </a:lnTo>
                <a:lnTo>
                  <a:pt x="750480" y="625073"/>
                </a:lnTo>
                <a:lnTo>
                  <a:pt x="772468" y="585882"/>
                </a:lnTo>
                <a:lnTo>
                  <a:pt x="790100" y="544165"/>
                </a:lnTo>
                <a:lnTo>
                  <a:pt x="803072" y="500227"/>
                </a:lnTo>
                <a:lnTo>
                  <a:pt x="811079" y="454373"/>
                </a:lnTo>
                <a:lnTo>
                  <a:pt x="813816" y="406908"/>
                </a:lnTo>
                <a:lnTo>
                  <a:pt x="811079" y="359442"/>
                </a:lnTo>
                <a:lnTo>
                  <a:pt x="803072" y="313588"/>
                </a:lnTo>
                <a:lnTo>
                  <a:pt x="790100" y="269650"/>
                </a:lnTo>
                <a:lnTo>
                  <a:pt x="772468" y="227933"/>
                </a:lnTo>
                <a:lnTo>
                  <a:pt x="750480" y="188742"/>
                </a:lnTo>
                <a:lnTo>
                  <a:pt x="724442" y="152382"/>
                </a:lnTo>
                <a:lnTo>
                  <a:pt x="694658" y="119157"/>
                </a:lnTo>
                <a:lnTo>
                  <a:pt x="661433" y="89373"/>
                </a:lnTo>
                <a:lnTo>
                  <a:pt x="625073" y="63335"/>
                </a:lnTo>
                <a:lnTo>
                  <a:pt x="585882" y="41347"/>
                </a:lnTo>
                <a:lnTo>
                  <a:pt x="544165" y="23715"/>
                </a:lnTo>
                <a:lnTo>
                  <a:pt x="500227" y="10743"/>
                </a:lnTo>
                <a:lnTo>
                  <a:pt x="454373" y="2736"/>
                </a:lnTo>
                <a:lnTo>
                  <a:pt x="406907" y="0"/>
                </a:lnTo>
                <a:close/>
              </a:path>
            </a:pathLst>
          </a:custGeom>
          <a:solidFill>
            <a:srgbClr val="EF9C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886457" y="4633976"/>
            <a:ext cx="44462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89940" algn="l"/>
              </a:tabLst>
            </a:pPr>
            <a:r>
              <a:rPr dirty="0" baseline="1028" sz="4050" spc="-7">
                <a:solidFill>
                  <a:srgbClr val="FFFFFF"/>
                </a:solidFill>
                <a:latin typeface="Carlito"/>
                <a:cs typeface="Carlito"/>
              </a:rPr>
              <a:t>03	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Production</a:t>
            </a:r>
            <a:r>
              <a:rPr dirty="0" sz="2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Capabilities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4020" y="5663184"/>
            <a:ext cx="814069" cy="814069"/>
          </a:xfrm>
          <a:custGeom>
            <a:avLst/>
            <a:gdLst/>
            <a:ahLst/>
            <a:cxnLst/>
            <a:rect l="l" t="t" r="r" b="b"/>
            <a:pathLst>
              <a:path w="814069" h="814070">
                <a:moveTo>
                  <a:pt x="406907" y="0"/>
                </a:moveTo>
                <a:lnTo>
                  <a:pt x="359442" y="2736"/>
                </a:lnTo>
                <a:lnTo>
                  <a:pt x="313588" y="10743"/>
                </a:lnTo>
                <a:lnTo>
                  <a:pt x="269650" y="23715"/>
                </a:lnTo>
                <a:lnTo>
                  <a:pt x="227933" y="41347"/>
                </a:lnTo>
                <a:lnTo>
                  <a:pt x="188742" y="63335"/>
                </a:lnTo>
                <a:lnTo>
                  <a:pt x="152382" y="89373"/>
                </a:lnTo>
                <a:lnTo>
                  <a:pt x="119157" y="119157"/>
                </a:lnTo>
                <a:lnTo>
                  <a:pt x="89373" y="152382"/>
                </a:lnTo>
                <a:lnTo>
                  <a:pt x="63335" y="188742"/>
                </a:lnTo>
                <a:lnTo>
                  <a:pt x="41347" y="227933"/>
                </a:lnTo>
                <a:lnTo>
                  <a:pt x="23715" y="269650"/>
                </a:lnTo>
                <a:lnTo>
                  <a:pt x="10743" y="313588"/>
                </a:lnTo>
                <a:lnTo>
                  <a:pt x="2736" y="359442"/>
                </a:lnTo>
                <a:lnTo>
                  <a:pt x="0" y="406907"/>
                </a:lnTo>
                <a:lnTo>
                  <a:pt x="2736" y="454373"/>
                </a:lnTo>
                <a:lnTo>
                  <a:pt x="10743" y="500227"/>
                </a:lnTo>
                <a:lnTo>
                  <a:pt x="23715" y="544165"/>
                </a:lnTo>
                <a:lnTo>
                  <a:pt x="41347" y="585882"/>
                </a:lnTo>
                <a:lnTo>
                  <a:pt x="63335" y="625073"/>
                </a:lnTo>
                <a:lnTo>
                  <a:pt x="89373" y="661433"/>
                </a:lnTo>
                <a:lnTo>
                  <a:pt x="119157" y="694658"/>
                </a:lnTo>
                <a:lnTo>
                  <a:pt x="152382" y="724442"/>
                </a:lnTo>
                <a:lnTo>
                  <a:pt x="188742" y="750480"/>
                </a:lnTo>
                <a:lnTo>
                  <a:pt x="227933" y="772468"/>
                </a:lnTo>
                <a:lnTo>
                  <a:pt x="269650" y="790100"/>
                </a:lnTo>
                <a:lnTo>
                  <a:pt x="313588" y="803072"/>
                </a:lnTo>
                <a:lnTo>
                  <a:pt x="359442" y="811079"/>
                </a:lnTo>
                <a:lnTo>
                  <a:pt x="406907" y="813815"/>
                </a:lnTo>
                <a:lnTo>
                  <a:pt x="454373" y="811079"/>
                </a:lnTo>
                <a:lnTo>
                  <a:pt x="500227" y="803072"/>
                </a:lnTo>
                <a:lnTo>
                  <a:pt x="544165" y="790100"/>
                </a:lnTo>
                <a:lnTo>
                  <a:pt x="585882" y="772468"/>
                </a:lnTo>
                <a:lnTo>
                  <a:pt x="625073" y="750480"/>
                </a:lnTo>
                <a:lnTo>
                  <a:pt x="661433" y="724442"/>
                </a:lnTo>
                <a:lnTo>
                  <a:pt x="694658" y="694658"/>
                </a:lnTo>
                <a:lnTo>
                  <a:pt x="724442" y="661433"/>
                </a:lnTo>
                <a:lnTo>
                  <a:pt x="750480" y="625073"/>
                </a:lnTo>
                <a:lnTo>
                  <a:pt x="772468" y="585882"/>
                </a:lnTo>
                <a:lnTo>
                  <a:pt x="790100" y="544165"/>
                </a:lnTo>
                <a:lnTo>
                  <a:pt x="803072" y="500227"/>
                </a:lnTo>
                <a:lnTo>
                  <a:pt x="811079" y="454373"/>
                </a:lnTo>
                <a:lnTo>
                  <a:pt x="813816" y="406907"/>
                </a:lnTo>
                <a:lnTo>
                  <a:pt x="811079" y="359442"/>
                </a:lnTo>
                <a:lnTo>
                  <a:pt x="803072" y="313588"/>
                </a:lnTo>
                <a:lnTo>
                  <a:pt x="790100" y="269650"/>
                </a:lnTo>
                <a:lnTo>
                  <a:pt x="772468" y="227933"/>
                </a:lnTo>
                <a:lnTo>
                  <a:pt x="750480" y="188742"/>
                </a:lnTo>
                <a:lnTo>
                  <a:pt x="724442" y="152382"/>
                </a:lnTo>
                <a:lnTo>
                  <a:pt x="694658" y="119157"/>
                </a:lnTo>
                <a:lnTo>
                  <a:pt x="661433" y="89373"/>
                </a:lnTo>
                <a:lnTo>
                  <a:pt x="625073" y="63335"/>
                </a:lnTo>
                <a:lnTo>
                  <a:pt x="585882" y="41347"/>
                </a:lnTo>
                <a:lnTo>
                  <a:pt x="544165" y="23715"/>
                </a:lnTo>
                <a:lnTo>
                  <a:pt x="500227" y="10743"/>
                </a:lnTo>
                <a:lnTo>
                  <a:pt x="454373" y="2736"/>
                </a:lnTo>
                <a:lnTo>
                  <a:pt x="40690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903222" y="5828741"/>
            <a:ext cx="30175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89940" algn="l"/>
              </a:tabLst>
            </a:pPr>
            <a:r>
              <a:rPr dirty="0" baseline="2057" sz="4050">
                <a:solidFill>
                  <a:srgbClr val="FFFFFF"/>
                </a:solidFill>
                <a:latin typeface="Carlito"/>
                <a:cs typeface="Carlito"/>
              </a:rPr>
              <a:t>04	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Quality</a:t>
            </a:r>
            <a:r>
              <a:rPr dirty="0" sz="2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Check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48788" y="2354072"/>
            <a:ext cx="27158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Brief</a:t>
            </a:r>
            <a:r>
              <a:rPr dirty="0" sz="2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Introduction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84020" y="6752843"/>
            <a:ext cx="814069" cy="814069"/>
          </a:xfrm>
          <a:custGeom>
            <a:avLst/>
            <a:gdLst/>
            <a:ahLst/>
            <a:cxnLst/>
            <a:rect l="l" t="t" r="r" b="b"/>
            <a:pathLst>
              <a:path w="814069" h="814070">
                <a:moveTo>
                  <a:pt x="406907" y="0"/>
                </a:moveTo>
                <a:lnTo>
                  <a:pt x="359442" y="2736"/>
                </a:lnTo>
                <a:lnTo>
                  <a:pt x="313588" y="10743"/>
                </a:lnTo>
                <a:lnTo>
                  <a:pt x="269650" y="23715"/>
                </a:lnTo>
                <a:lnTo>
                  <a:pt x="227933" y="41347"/>
                </a:lnTo>
                <a:lnTo>
                  <a:pt x="188742" y="63335"/>
                </a:lnTo>
                <a:lnTo>
                  <a:pt x="152382" y="89373"/>
                </a:lnTo>
                <a:lnTo>
                  <a:pt x="119157" y="119157"/>
                </a:lnTo>
                <a:lnTo>
                  <a:pt x="89373" y="152382"/>
                </a:lnTo>
                <a:lnTo>
                  <a:pt x="63335" y="188742"/>
                </a:lnTo>
                <a:lnTo>
                  <a:pt x="41347" y="227933"/>
                </a:lnTo>
                <a:lnTo>
                  <a:pt x="23715" y="269650"/>
                </a:lnTo>
                <a:lnTo>
                  <a:pt x="10743" y="313588"/>
                </a:lnTo>
                <a:lnTo>
                  <a:pt x="2736" y="359442"/>
                </a:lnTo>
                <a:lnTo>
                  <a:pt x="0" y="406907"/>
                </a:lnTo>
                <a:lnTo>
                  <a:pt x="2736" y="454373"/>
                </a:lnTo>
                <a:lnTo>
                  <a:pt x="10743" y="500227"/>
                </a:lnTo>
                <a:lnTo>
                  <a:pt x="23715" y="544165"/>
                </a:lnTo>
                <a:lnTo>
                  <a:pt x="41347" y="585882"/>
                </a:lnTo>
                <a:lnTo>
                  <a:pt x="63335" y="625073"/>
                </a:lnTo>
                <a:lnTo>
                  <a:pt x="89373" y="661433"/>
                </a:lnTo>
                <a:lnTo>
                  <a:pt x="119157" y="694658"/>
                </a:lnTo>
                <a:lnTo>
                  <a:pt x="152382" y="724442"/>
                </a:lnTo>
                <a:lnTo>
                  <a:pt x="188742" y="750480"/>
                </a:lnTo>
                <a:lnTo>
                  <a:pt x="227933" y="772468"/>
                </a:lnTo>
                <a:lnTo>
                  <a:pt x="269650" y="790100"/>
                </a:lnTo>
                <a:lnTo>
                  <a:pt x="313588" y="803072"/>
                </a:lnTo>
                <a:lnTo>
                  <a:pt x="359442" y="811079"/>
                </a:lnTo>
                <a:lnTo>
                  <a:pt x="406907" y="813815"/>
                </a:lnTo>
                <a:lnTo>
                  <a:pt x="454373" y="811079"/>
                </a:lnTo>
                <a:lnTo>
                  <a:pt x="500227" y="803072"/>
                </a:lnTo>
                <a:lnTo>
                  <a:pt x="544165" y="790100"/>
                </a:lnTo>
                <a:lnTo>
                  <a:pt x="585882" y="772468"/>
                </a:lnTo>
                <a:lnTo>
                  <a:pt x="625073" y="750480"/>
                </a:lnTo>
                <a:lnTo>
                  <a:pt x="661433" y="724442"/>
                </a:lnTo>
                <a:lnTo>
                  <a:pt x="694658" y="694658"/>
                </a:lnTo>
                <a:lnTo>
                  <a:pt x="724442" y="661433"/>
                </a:lnTo>
                <a:lnTo>
                  <a:pt x="750480" y="625073"/>
                </a:lnTo>
                <a:lnTo>
                  <a:pt x="772468" y="585882"/>
                </a:lnTo>
                <a:lnTo>
                  <a:pt x="790100" y="544165"/>
                </a:lnTo>
                <a:lnTo>
                  <a:pt x="803072" y="500227"/>
                </a:lnTo>
                <a:lnTo>
                  <a:pt x="811079" y="454373"/>
                </a:lnTo>
                <a:lnTo>
                  <a:pt x="813816" y="406907"/>
                </a:lnTo>
                <a:lnTo>
                  <a:pt x="811079" y="359442"/>
                </a:lnTo>
                <a:lnTo>
                  <a:pt x="803072" y="313588"/>
                </a:lnTo>
                <a:lnTo>
                  <a:pt x="790100" y="269650"/>
                </a:lnTo>
                <a:lnTo>
                  <a:pt x="772468" y="227933"/>
                </a:lnTo>
                <a:lnTo>
                  <a:pt x="750480" y="188742"/>
                </a:lnTo>
                <a:lnTo>
                  <a:pt x="724442" y="152382"/>
                </a:lnTo>
                <a:lnTo>
                  <a:pt x="694658" y="119157"/>
                </a:lnTo>
                <a:lnTo>
                  <a:pt x="661433" y="89373"/>
                </a:lnTo>
                <a:lnTo>
                  <a:pt x="625073" y="63335"/>
                </a:lnTo>
                <a:lnTo>
                  <a:pt x="585882" y="41347"/>
                </a:lnTo>
                <a:lnTo>
                  <a:pt x="544165" y="23715"/>
                </a:lnTo>
                <a:lnTo>
                  <a:pt x="500227" y="10743"/>
                </a:lnTo>
                <a:lnTo>
                  <a:pt x="454373" y="2736"/>
                </a:lnTo>
                <a:lnTo>
                  <a:pt x="406907" y="0"/>
                </a:lnTo>
                <a:close/>
              </a:path>
            </a:pathLst>
          </a:custGeom>
          <a:solidFill>
            <a:srgbClr val="BB36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903222" y="6920865"/>
            <a:ext cx="37401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FFFFFF"/>
                </a:solidFill>
                <a:latin typeface="Carlito"/>
                <a:cs typeface="Carlito"/>
              </a:rPr>
              <a:t>05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81097" y="6930390"/>
            <a:ext cx="18649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Real</a:t>
            </a:r>
            <a:r>
              <a:rPr dirty="0" sz="2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Scene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25028" y="2182367"/>
            <a:ext cx="815340" cy="814069"/>
          </a:xfrm>
          <a:custGeom>
            <a:avLst/>
            <a:gdLst/>
            <a:ahLst/>
            <a:cxnLst/>
            <a:rect l="l" t="t" r="r" b="b"/>
            <a:pathLst>
              <a:path w="815340" h="814069">
                <a:moveTo>
                  <a:pt x="407670" y="0"/>
                </a:moveTo>
                <a:lnTo>
                  <a:pt x="360123" y="2736"/>
                </a:lnTo>
                <a:lnTo>
                  <a:pt x="314188" y="10743"/>
                </a:lnTo>
                <a:lnTo>
                  <a:pt x="270171" y="23715"/>
                </a:lnTo>
                <a:lnTo>
                  <a:pt x="228377" y="41347"/>
                </a:lnTo>
                <a:lnTo>
                  <a:pt x="189113" y="63335"/>
                </a:lnTo>
                <a:lnTo>
                  <a:pt x="152684" y="89373"/>
                </a:lnTo>
                <a:lnTo>
                  <a:pt x="119395" y="119157"/>
                </a:lnTo>
                <a:lnTo>
                  <a:pt x="89553" y="152382"/>
                </a:lnTo>
                <a:lnTo>
                  <a:pt x="63464" y="188742"/>
                </a:lnTo>
                <a:lnTo>
                  <a:pt x="41432" y="227933"/>
                </a:lnTo>
                <a:lnTo>
                  <a:pt x="23764" y="269650"/>
                </a:lnTo>
                <a:lnTo>
                  <a:pt x="10765" y="313588"/>
                </a:lnTo>
                <a:lnTo>
                  <a:pt x="2742" y="359442"/>
                </a:lnTo>
                <a:lnTo>
                  <a:pt x="0" y="406907"/>
                </a:lnTo>
                <a:lnTo>
                  <a:pt x="2742" y="454373"/>
                </a:lnTo>
                <a:lnTo>
                  <a:pt x="10765" y="500227"/>
                </a:lnTo>
                <a:lnTo>
                  <a:pt x="23764" y="544165"/>
                </a:lnTo>
                <a:lnTo>
                  <a:pt x="41432" y="585882"/>
                </a:lnTo>
                <a:lnTo>
                  <a:pt x="63464" y="625073"/>
                </a:lnTo>
                <a:lnTo>
                  <a:pt x="89553" y="661433"/>
                </a:lnTo>
                <a:lnTo>
                  <a:pt x="119395" y="694658"/>
                </a:lnTo>
                <a:lnTo>
                  <a:pt x="152684" y="724442"/>
                </a:lnTo>
                <a:lnTo>
                  <a:pt x="189113" y="750480"/>
                </a:lnTo>
                <a:lnTo>
                  <a:pt x="228377" y="772468"/>
                </a:lnTo>
                <a:lnTo>
                  <a:pt x="270171" y="790100"/>
                </a:lnTo>
                <a:lnTo>
                  <a:pt x="314188" y="803072"/>
                </a:lnTo>
                <a:lnTo>
                  <a:pt x="360123" y="811079"/>
                </a:lnTo>
                <a:lnTo>
                  <a:pt x="407670" y="813815"/>
                </a:lnTo>
                <a:lnTo>
                  <a:pt x="455216" y="811079"/>
                </a:lnTo>
                <a:lnTo>
                  <a:pt x="501151" y="803072"/>
                </a:lnTo>
                <a:lnTo>
                  <a:pt x="545168" y="790100"/>
                </a:lnTo>
                <a:lnTo>
                  <a:pt x="586962" y="772468"/>
                </a:lnTo>
                <a:lnTo>
                  <a:pt x="626226" y="750480"/>
                </a:lnTo>
                <a:lnTo>
                  <a:pt x="662655" y="724442"/>
                </a:lnTo>
                <a:lnTo>
                  <a:pt x="695944" y="694658"/>
                </a:lnTo>
                <a:lnTo>
                  <a:pt x="725786" y="661433"/>
                </a:lnTo>
                <a:lnTo>
                  <a:pt x="751875" y="625073"/>
                </a:lnTo>
                <a:lnTo>
                  <a:pt x="773907" y="585882"/>
                </a:lnTo>
                <a:lnTo>
                  <a:pt x="791575" y="544165"/>
                </a:lnTo>
                <a:lnTo>
                  <a:pt x="804574" y="500227"/>
                </a:lnTo>
                <a:lnTo>
                  <a:pt x="812597" y="454373"/>
                </a:lnTo>
                <a:lnTo>
                  <a:pt x="815340" y="406907"/>
                </a:lnTo>
                <a:lnTo>
                  <a:pt x="812597" y="359442"/>
                </a:lnTo>
                <a:lnTo>
                  <a:pt x="804574" y="313588"/>
                </a:lnTo>
                <a:lnTo>
                  <a:pt x="791575" y="269650"/>
                </a:lnTo>
                <a:lnTo>
                  <a:pt x="773907" y="227933"/>
                </a:lnTo>
                <a:lnTo>
                  <a:pt x="751875" y="188742"/>
                </a:lnTo>
                <a:lnTo>
                  <a:pt x="725786" y="152382"/>
                </a:lnTo>
                <a:lnTo>
                  <a:pt x="695944" y="119157"/>
                </a:lnTo>
                <a:lnTo>
                  <a:pt x="662655" y="89373"/>
                </a:lnTo>
                <a:lnTo>
                  <a:pt x="626226" y="63335"/>
                </a:lnTo>
                <a:lnTo>
                  <a:pt x="586962" y="41347"/>
                </a:lnTo>
                <a:lnTo>
                  <a:pt x="545168" y="23715"/>
                </a:lnTo>
                <a:lnTo>
                  <a:pt x="501151" y="10743"/>
                </a:lnTo>
                <a:lnTo>
                  <a:pt x="455216" y="2736"/>
                </a:lnTo>
                <a:lnTo>
                  <a:pt x="407670" y="0"/>
                </a:lnTo>
                <a:close/>
              </a:path>
            </a:pathLst>
          </a:custGeom>
          <a:solidFill>
            <a:srgbClr val="EF9C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445754" y="2344674"/>
            <a:ext cx="31362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89940" algn="l"/>
              </a:tabLst>
            </a:pPr>
            <a:r>
              <a:rPr dirty="0" baseline="1028" sz="4050" spc="-7">
                <a:solidFill>
                  <a:srgbClr val="FFFFFF"/>
                </a:solidFill>
                <a:latin typeface="Carlito"/>
                <a:cs typeface="Carlito"/>
              </a:rPr>
              <a:t>06	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Product</a:t>
            </a:r>
            <a:r>
              <a:rPr dirty="0" sz="2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Series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25028" y="3432047"/>
            <a:ext cx="815340" cy="815340"/>
          </a:xfrm>
          <a:custGeom>
            <a:avLst/>
            <a:gdLst/>
            <a:ahLst/>
            <a:cxnLst/>
            <a:rect l="l" t="t" r="r" b="b"/>
            <a:pathLst>
              <a:path w="815340" h="815339">
                <a:moveTo>
                  <a:pt x="407670" y="0"/>
                </a:moveTo>
                <a:lnTo>
                  <a:pt x="360123" y="2742"/>
                </a:lnTo>
                <a:lnTo>
                  <a:pt x="314188" y="10765"/>
                </a:lnTo>
                <a:lnTo>
                  <a:pt x="270171" y="23764"/>
                </a:lnTo>
                <a:lnTo>
                  <a:pt x="228377" y="41432"/>
                </a:lnTo>
                <a:lnTo>
                  <a:pt x="189113" y="63464"/>
                </a:lnTo>
                <a:lnTo>
                  <a:pt x="152684" y="89553"/>
                </a:lnTo>
                <a:lnTo>
                  <a:pt x="119395" y="119395"/>
                </a:lnTo>
                <a:lnTo>
                  <a:pt x="89553" y="152684"/>
                </a:lnTo>
                <a:lnTo>
                  <a:pt x="63464" y="189113"/>
                </a:lnTo>
                <a:lnTo>
                  <a:pt x="41432" y="228377"/>
                </a:lnTo>
                <a:lnTo>
                  <a:pt x="23764" y="270171"/>
                </a:lnTo>
                <a:lnTo>
                  <a:pt x="10765" y="314188"/>
                </a:lnTo>
                <a:lnTo>
                  <a:pt x="2742" y="360123"/>
                </a:lnTo>
                <a:lnTo>
                  <a:pt x="0" y="407669"/>
                </a:lnTo>
                <a:lnTo>
                  <a:pt x="2742" y="455216"/>
                </a:lnTo>
                <a:lnTo>
                  <a:pt x="10765" y="501151"/>
                </a:lnTo>
                <a:lnTo>
                  <a:pt x="23764" y="545168"/>
                </a:lnTo>
                <a:lnTo>
                  <a:pt x="41432" y="586962"/>
                </a:lnTo>
                <a:lnTo>
                  <a:pt x="63464" y="626226"/>
                </a:lnTo>
                <a:lnTo>
                  <a:pt x="89553" y="662655"/>
                </a:lnTo>
                <a:lnTo>
                  <a:pt x="119395" y="695944"/>
                </a:lnTo>
                <a:lnTo>
                  <a:pt x="152684" y="725786"/>
                </a:lnTo>
                <a:lnTo>
                  <a:pt x="189113" y="751875"/>
                </a:lnTo>
                <a:lnTo>
                  <a:pt x="228377" y="773907"/>
                </a:lnTo>
                <a:lnTo>
                  <a:pt x="270171" y="791575"/>
                </a:lnTo>
                <a:lnTo>
                  <a:pt x="314188" y="804574"/>
                </a:lnTo>
                <a:lnTo>
                  <a:pt x="360123" y="812597"/>
                </a:lnTo>
                <a:lnTo>
                  <a:pt x="407670" y="815339"/>
                </a:lnTo>
                <a:lnTo>
                  <a:pt x="455216" y="812597"/>
                </a:lnTo>
                <a:lnTo>
                  <a:pt x="501151" y="804574"/>
                </a:lnTo>
                <a:lnTo>
                  <a:pt x="545168" y="791575"/>
                </a:lnTo>
                <a:lnTo>
                  <a:pt x="586962" y="773907"/>
                </a:lnTo>
                <a:lnTo>
                  <a:pt x="626226" y="751875"/>
                </a:lnTo>
                <a:lnTo>
                  <a:pt x="662655" y="725786"/>
                </a:lnTo>
                <a:lnTo>
                  <a:pt x="695944" y="695944"/>
                </a:lnTo>
                <a:lnTo>
                  <a:pt x="725786" y="662655"/>
                </a:lnTo>
                <a:lnTo>
                  <a:pt x="751875" y="626226"/>
                </a:lnTo>
                <a:lnTo>
                  <a:pt x="773907" y="586962"/>
                </a:lnTo>
                <a:lnTo>
                  <a:pt x="791575" y="545168"/>
                </a:lnTo>
                <a:lnTo>
                  <a:pt x="804574" y="501151"/>
                </a:lnTo>
                <a:lnTo>
                  <a:pt x="812597" y="455216"/>
                </a:lnTo>
                <a:lnTo>
                  <a:pt x="815340" y="407669"/>
                </a:lnTo>
                <a:lnTo>
                  <a:pt x="812597" y="360123"/>
                </a:lnTo>
                <a:lnTo>
                  <a:pt x="804574" y="314188"/>
                </a:lnTo>
                <a:lnTo>
                  <a:pt x="791575" y="270171"/>
                </a:lnTo>
                <a:lnTo>
                  <a:pt x="773907" y="228377"/>
                </a:lnTo>
                <a:lnTo>
                  <a:pt x="751875" y="189113"/>
                </a:lnTo>
                <a:lnTo>
                  <a:pt x="725786" y="152684"/>
                </a:lnTo>
                <a:lnTo>
                  <a:pt x="695944" y="119395"/>
                </a:lnTo>
                <a:lnTo>
                  <a:pt x="662655" y="89553"/>
                </a:lnTo>
                <a:lnTo>
                  <a:pt x="626226" y="63464"/>
                </a:lnTo>
                <a:lnTo>
                  <a:pt x="586962" y="41432"/>
                </a:lnTo>
                <a:lnTo>
                  <a:pt x="545168" y="23764"/>
                </a:lnTo>
                <a:lnTo>
                  <a:pt x="501151" y="10765"/>
                </a:lnTo>
                <a:lnTo>
                  <a:pt x="455216" y="2742"/>
                </a:lnTo>
                <a:lnTo>
                  <a:pt x="40767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8445754" y="3600703"/>
            <a:ext cx="37338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07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23629" y="3598926"/>
            <a:ext cx="30727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Management Chart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318492" y="1522475"/>
            <a:ext cx="3962400" cy="7470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225028" y="4613147"/>
            <a:ext cx="815340" cy="814069"/>
          </a:xfrm>
          <a:custGeom>
            <a:avLst/>
            <a:gdLst/>
            <a:ahLst/>
            <a:cxnLst/>
            <a:rect l="l" t="t" r="r" b="b"/>
            <a:pathLst>
              <a:path w="815340" h="814070">
                <a:moveTo>
                  <a:pt x="407670" y="0"/>
                </a:moveTo>
                <a:lnTo>
                  <a:pt x="360123" y="2736"/>
                </a:lnTo>
                <a:lnTo>
                  <a:pt x="314188" y="10743"/>
                </a:lnTo>
                <a:lnTo>
                  <a:pt x="270171" y="23715"/>
                </a:lnTo>
                <a:lnTo>
                  <a:pt x="228377" y="41347"/>
                </a:lnTo>
                <a:lnTo>
                  <a:pt x="189113" y="63335"/>
                </a:lnTo>
                <a:lnTo>
                  <a:pt x="152684" y="89373"/>
                </a:lnTo>
                <a:lnTo>
                  <a:pt x="119395" y="119157"/>
                </a:lnTo>
                <a:lnTo>
                  <a:pt x="89553" y="152382"/>
                </a:lnTo>
                <a:lnTo>
                  <a:pt x="63464" y="188742"/>
                </a:lnTo>
                <a:lnTo>
                  <a:pt x="41432" y="227933"/>
                </a:lnTo>
                <a:lnTo>
                  <a:pt x="23764" y="269650"/>
                </a:lnTo>
                <a:lnTo>
                  <a:pt x="10765" y="313588"/>
                </a:lnTo>
                <a:lnTo>
                  <a:pt x="2742" y="359442"/>
                </a:lnTo>
                <a:lnTo>
                  <a:pt x="0" y="406907"/>
                </a:lnTo>
                <a:lnTo>
                  <a:pt x="2742" y="454373"/>
                </a:lnTo>
                <a:lnTo>
                  <a:pt x="10765" y="500227"/>
                </a:lnTo>
                <a:lnTo>
                  <a:pt x="23764" y="544165"/>
                </a:lnTo>
                <a:lnTo>
                  <a:pt x="41432" y="585882"/>
                </a:lnTo>
                <a:lnTo>
                  <a:pt x="63464" y="625073"/>
                </a:lnTo>
                <a:lnTo>
                  <a:pt x="89553" y="661433"/>
                </a:lnTo>
                <a:lnTo>
                  <a:pt x="119395" y="694658"/>
                </a:lnTo>
                <a:lnTo>
                  <a:pt x="152684" y="724442"/>
                </a:lnTo>
                <a:lnTo>
                  <a:pt x="189113" y="750480"/>
                </a:lnTo>
                <a:lnTo>
                  <a:pt x="228377" y="772468"/>
                </a:lnTo>
                <a:lnTo>
                  <a:pt x="270171" y="790100"/>
                </a:lnTo>
                <a:lnTo>
                  <a:pt x="314188" y="803072"/>
                </a:lnTo>
                <a:lnTo>
                  <a:pt x="360123" y="811079"/>
                </a:lnTo>
                <a:lnTo>
                  <a:pt x="407670" y="813815"/>
                </a:lnTo>
                <a:lnTo>
                  <a:pt x="455216" y="811079"/>
                </a:lnTo>
                <a:lnTo>
                  <a:pt x="501151" y="803072"/>
                </a:lnTo>
                <a:lnTo>
                  <a:pt x="545168" y="790100"/>
                </a:lnTo>
                <a:lnTo>
                  <a:pt x="586962" y="772468"/>
                </a:lnTo>
                <a:lnTo>
                  <a:pt x="626226" y="750480"/>
                </a:lnTo>
                <a:lnTo>
                  <a:pt x="662655" y="724442"/>
                </a:lnTo>
                <a:lnTo>
                  <a:pt x="695944" y="694658"/>
                </a:lnTo>
                <a:lnTo>
                  <a:pt x="725786" y="661433"/>
                </a:lnTo>
                <a:lnTo>
                  <a:pt x="751875" y="625073"/>
                </a:lnTo>
                <a:lnTo>
                  <a:pt x="773907" y="585882"/>
                </a:lnTo>
                <a:lnTo>
                  <a:pt x="791575" y="544165"/>
                </a:lnTo>
                <a:lnTo>
                  <a:pt x="804574" y="500227"/>
                </a:lnTo>
                <a:lnTo>
                  <a:pt x="812597" y="454373"/>
                </a:lnTo>
                <a:lnTo>
                  <a:pt x="815340" y="406907"/>
                </a:lnTo>
                <a:lnTo>
                  <a:pt x="812597" y="359442"/>
                </a:lnTo>
                <a:lnTo>
                  <a:pt x="804574" y="313588"/>
                </a:lnTo>
                <a:lnTo>
                  <a:pt x="791575" y="269650"/>
                </a:lnTo>
                <a:lnTo>
                  <a:pt x="773907" y="227933"/>
                </a:lnTo>
                <a:lnTo>
                  <a:pt x="751875" y="188742"/>
                </a:lnTo>
                <a:lnTo>
                  <a:pt x="725786" y="152382"/>
                </a:lnTo>
                <a:lnTo>
                  <a:pt x="695944" y="119157"/>
                </a:lnTo>
                <a:lnTo>
                  <a:pt x="662655" y="89373"/>
                </a:lnTo>
                <a:lnTo>
                  <a:pt x="626226" y="63335"/>
                </a:lnTo>
                <a:lnTo>
                  <a:pt x="586962" y="41347"/>
                </a:lnTo>
                <a:lnTo>
                  <a:pt x="545168" y="23715"/>
                </a:lnTo>
                <a:lnTo>
                  <a:pt x="501151" y="10743"/>
                </a:lnTo>
                <a:lnTo>
                  <a:pt x="455216" y="2736"/>
                </a:lnTo>
                <a:lnTo>
                  <a:pt x="407670" y="0"/>
                </a:lnTo>
                <a:close/>
              </a:path>
            </a:pathLst>
          </a:custGeom>
          <a:solidFill>
            <a:srgbClr val="2D77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445754" y="4781169"/>
            <a:ext cx="37338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08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23629" y="4793944"/>
            <a:ext cx="30848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Vision 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dirty="0" sz="2800" spc="-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Assurance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225028" y="5782055"/>
            <a:ext cx="815340" cy="814069"/>
          </a:xfrm>
          <a:custGeom>
            <a:avLst/>
            <a:gdLst/>
            <a:ahLst/>
            <a:cxnLst/>
            <a:rect l="l" t="t" r="r" b="b"/>
            <a:pathLst>
              <a:path w="815340" h="814070">
                <a:moveTo>
                  <a:pt x="407670" y="0"/>
                </a:moveTo>
                <a:lnTo>
                  <a:pt x="360123" y="2736"/>
                </a:lnTo>
                <a:lnTo>
                  <a:pt x="314188" y="10743"/>
                </a:lnTo>
                <a:lnTo>
                  <a:pt x="270171" y="23715"/>
                </a:lnTo>
                <a:lnTo>
                  <a:pt x="228377" y="41347"/>
                </a:lnTo>
                <a:lnTo>
                  <a:pt x="189113" y="63335"/>
                </a:lnTo>
                <a:lnTo>
                  <a:pt x="152684" y="89373"/>
                </a:lnTo>
                <a:lnTo>
                  <a:pt x="119395" y="119157"/>
                </a:lnTo>
                <a:lnTo>
                  <a:pt x="89553" y="152382"/>
                </a:lnTo>
                <a:lnTo>
                  <a:pt x="63464" y="188742"/>
                </a:lnTo>
                <a:lnTo>
                  <a:pt x="41432" y="227933"/>
                </a:lnTo>
                <a:lnTo>
                  <a:pt x="23764" y="269650"/>
                </a:lnTo>
                <a:lnTo>
                  <a:pt x="10765" y="313588"/>
                </a:lnTo>
                <a:lnTo>
                  <a:pt x="2742" y="359442"/>
                </a:lnTo>
                <a:lnTo>
                  <a:pt x="0" y="406908"/>
                </a:lnTo>
                <a:lnTo>
                  <a:pt x="2742" y="454373"/>
                </a:lnTo>
                <a:lnTo>
                  <a:pt x="10765" y="500227"/>
                </a:lnTo>
                <a:lnTo>
                  <a:pt x="23764" y="544165"/>
                </a:lnTo>
                <a:lnTo>
                  <a:pt x="41432" y="585882"/>
                </a:lnTo>
                <a:lnTo>
                  <a:pt x="63464" y="625073"/>
                </a:lnTo>
                <a:lnTo>
                  <a:pt x="89553" y="661433"/>
                </a:lnTo>
                <a:lnTo>
                  <a:pt x="119395" y="694658"/>
                </a:lnTo>
                <a:lnTo>
                  <a:pt x="152684" y="724442"/>
                </a:lnTo>
                <a:lnTo>
                  <a:pt x="189113" y="750480"/>
                </a:lnTo>
                <a:lnTo>
                  <a:pt x="228377" y="772468"/>
                </a:lnTo>
                <a:lnTo>
                  <a:pt x="270171" y="790100"/>
                </a:lnTo>
                <a:lnTo>
                  <a:pt x="314188" y="803072"/>
                </a:lnTo>
                <a:lnTo>
                  <a:pt x="360123" y="811079"/>
                </a:lnTo>
                <a:lnTo>
                  <a:pt x="407670" y="813816"/>
                </a:lnTo>
                <a:lnTo>
                  <a:pt x="455216" y="811079"/>
                </a:lnTo>
                <a:lnTo>
                  <a:pt x="501151" y="803072"/>
                </a:lnTo>
                <a:lnTo>
                  <a:pt x="545168" y="790100"/>
                </a:lnTo>
                <a:lnTo>
                  <a:pt x="586962" y="772468"/>
                </a:lnTo>
                <a:lnTo>
                  <a:pt x="626226" y="750480"/>
                </a:lnTo>
                <a:lnTo>
                  <a:pt x="662655" y="724442"/>
                </a:lnTo>
                <a:lnTo>
                  <a:pt x="695944" y="694658"/>
                </a:lnTo>
                <a:lnTo>
                  <a:pt x="725786" y="661433"/>
                </a:lnTo>
                <a:lnTo>
                  <a:pt x="751875" y="625073"/>
                </a:lnTo>
                <a:lnTo>
                  <a:pt x="773907" y="585882"/>
                </a:lnTo>
                <a:lnTo>
                  <a:pt x="791575" y="544165"/>
                </a:lnTo>
                <a:lnTo>
                  <a:pt x="804574" y="500227"/>
                </a:lnTo>
                <a:lnTo>
                  <a:pt x="812597" y="454373"/>
                </a:lnTo>
                <a:lnTo>
                  <a:pt x="815340" y="406908"/>
                </a:lnTo>
                <a:lnTo>
                  <a:pt x="812597" y="359442"/>
                </a:lnTo>
                <a:lnTo>
                  <a:pt x="804574" y="313588"/>
                </a:lnTo>
                <a:lnTo>
                  <a:pt x="791575" y="269650"/>
                </a:lnTo>
                <a:lnTo>
                  <a:pt x="773907" y="227933"/>
                </a:lnTo>
                <a:lnTo>
                  <a:pt x="751875" y="188742"/>
                </a:lnTo>
                <a:lnTo>
                  <a:pt x="725786" y="152382"/>
                </a:lnTo>
                <a:lnTo>
                  <a:pt x="695944" y="119157"/>
                </a:lnTo>
                <a:lnTo>
                  <a:pt x="662655" y="89373"/>
                </a:lnTo>
                <a:lnTo>
                  <a:pt x="626226" y="63335"/>
                </a:lnTo>
                <a:lnTo>
                  <a:pt x="586962" y="41347"/>
                </a:lnTo>
                <a:lnTo>
                  <a:pt x="545168" y="23715"/>
                </a:lnTo>
                <a:lnTo>
                  <a:pt x="501151" y="10743"/>
                </a:lnTo>
                <a:lnTo>
                  <a:pt x="455216" y="2736"/>
                </a:lnTo>
                <a:lnTo>
                  <a:pt x="407670" y="0"/>
                </a:lnTo>
                <a:close/>
              </a:path>
            </a:pathLst>
          </a:custGeom>
          <a:solidFill>
            <a:srgbClr val="2BA2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445754" y="5950711"/>
            <a:ext cx="37338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09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223629" y="5952490"/>
            <a:ext cx="22205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Customer</a:t>
            </a:r>
            <a:r>
              <a:rPr dirty="0" sz="2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List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276843" y="6934200"/>
            <a:ext cx="814069" cy="814069"/>
          </a:xfrm>
          <a:custGeom>
            <a:avLst/>
            <a:gdLst/>
            <a:ahLst/>
            <a:cxnLst/>
            <a:rect l="l" t="t" r="r" b="b"/>
            <a:pathLst>
              <a:path w="814070" h="814070">
                <a:moveTo>
                  <a:pt x="406907" y="0"/>
                </a:moveTo>
                <a:lnTo>
                  <a:pt x="359442" y="2736"/>
                </a:lnTo>
                <a:lnTo>
                  <a:pt x="313588" y="10743"/>
                </a:lnTo>
                <a:lnTo>
                  <a:pt x="269650" y="23715"/>
                </a:lnTo>
                <a:lnTo>
                  <a:pt x="227933" y="41347"/>
                </a:lnTo>
                <a:lnTo>
                  <a:pt x="188742" y="63335"/>
                </a:lnTo>
                <a:lnTo>
                  <a:pt x="152382" y="89373"/>
                </a:lnTo>
                <a:lnTo>
                  <a:pt x="119157" y="119157"/>
                </a:lnTo>
                <a:lnTo>
                  <a:pt x="89373" y="152382"/>
                </a:lnTo>
                <a:lnTo>
                  <a:pt x="63335" y="188742"/>
                </a:lnTo>
                <a:lnTo>
                  <a:pt x="41347" y="227933"/>
                </a:lnTo>
                <a:lnTo>
                  <a:pt x="23715" y="269650"/>
                </a:lnTo>
                <a:lnTo>
                  <a:pt x="10743" y="313588"/>
                </a:lnTo>
                <a:lnTo>
                  <a:pt x="2736" y="359442"/>
                </a:lnTo>
                <a:lnTo>
                  <a:pt x="0" y="406907"/>
                </a:lnTo>
                <a:lnTo>
                  <a:pt x="2736" y="454373"/>
                </a:lnTo>
                <a:lnTo>
                  <a:pt x="10743" y="500227"/>
                </a:lnTo>
                <a:lnTo>
                  <a:pt x="23715" y="544165"/>
                </a:lnTo>
                <a:lnTo>
                  <a:pt x="41347" y="585882"/>
                </a:lnTo>
                <a:lnTo>
                  <a:pt x="63335" y="625073"/>
                </a:lnTo>
                <a:lnTo>
                  <a:pt x="89373" y="661433"/>
                </a:lnTo>
                <a:lnTo>
                  <a:pt x="119157" y="694658"/>
                </a:lnTo>
                <a:lnTo>
                  <a:pt x="152382" y="724442"/>
                </a:lnTo>
                <a:lnTo>
                  <a:pt x="188742" y="750480"/>
                </a:lnTo>
                <a:lnTo>
                  <a:pt x="227933" y="772468"/>
                </a:lnTo>
                <a:lnTo>
                  <a:pt x="269650" y="790100"/>
                </a:lnTo>
                <a:lnTo>
                  <a:pt x="313588" y="803072"/>
                </a:lnTo>
                <a:lnTo>
                  <a:pt x="359442" y="811079"/>
                </a:lnTo>
                <a:lnTo>
                  <a:pt x="406907" y="813816"/>
                </a:lnTo>
                <a:lnTo>
                  <a:pt x="454373" y="811079"/>
                </a:lnTo>
                <a:lnTo>
                  <a:pt x="500227" y="803072"/>
                </a:lnTo>
                <a:lnTo>
                  <a:pt x="544165" y="790100"/>
                </a:lnTo>
                <a:lnTo>
                  <a:pt x="585882" y="772468"/>
                </a:lnTo>
                <a:lnTo>
                  <a:pt x="625073" y="750480"/>
                </a:lnTo>
                <a:lnTo>
                  <a:pt x="661433" y="724442"/>
                </a:lnTo>
                <a:lnTo>
                  <a:pt x="694658" y="694658"/>
                </a:lnTo>
                <a:lnTo>
                  <a:pt x="724442" y="661433"/>
                </a:lnTo>
                <a:lnTo>
                  <a:pt x="750480" y="625073"/>
                </a:lnTo>
                <a:lnTo>
                  <a:pt x="772468" y="585882"/>
                </a:lnTo>
                <a:lnTo>
                  <a:pt x="790100" y="544165"/>
                </a:lnTo>
                <a:lnTo>
                  <a:pt x="803072" y="500227"/>
                </a:lnTo>
                <a:lnTo>
                  <a:pt x="811079" y="454373"/>
                </a:lnTo>
                <a:lnTo>
                  <a:pt x="813815" y="406907"/>
                </a:lnTo>
                <a:lnTo>
                  <a:pt x="811079" y="359442"/>
                </a:lnTo>
                <a:lnTo>
                  <a:pt x="803072" y="313588"/>
                </a:lnTo>
                <a:lnTo>
                  <a:pt x="790100" y="269650"/>
                </a:lnTo>
                <a:lnTo>
                  <a:pt x="772468" y="227933"/>
                </a:lnTo>
                <a:lnTo>
                  <a:pt x="750480" y="188742"/>
                </a:lnTo>
                <a:lnTo>
                  <a:pt x="724442" y="152382"/>
                </a:lnTo>
                <a:lnTo>
                  <a:pt x="694658" y="119157"/>
                </a:lnTo>
                <a:lnTo>
                  <a:pt x="661433" y="89373"/>
                </a:lnTo>
                <a:lnTo>
                  <a:pt x="625073" y="63335"/>
                </a:lnTo>
                <a:lnTo>
                  <a:pt x="585882" y="41347"/>
                </a:lnTo>
                <a:lnTo>
                  <a:pt x="544165" y="23715"/>
                </a:lnTo>
                <a:lnTo>
                  <a:pt x="500227" y="10743"/>
                </a:lnTo>
                <a:lnTo>
                  <a:pt x="454373" y="2736"/>
                </a:lnTo>
                <a:lnTo>
                  <a:pt x="406907" y="0"/>
                </a:lnTo>
                <a:close/>
              </a:path>
            </a:pathLst>
          </a:custGeom>
          <a:solidFill>
            <a:srgbClr val="2BA2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8496681" y="7102220"/>
            <a:ext cx="37338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10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2" name="object 32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3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76968" y="7041845"/>
            <a:ext cx="24377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Contact</a:t>
            </a:r>
            <a:r>
              <a:rPr dirty="0" sz="2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Details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7096" y="2343911"/>
            <a:ext cx="8863584" cy="6027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95415" y="7784592"/>
            <a:ext cx="5933440" cy="1515110"/>
          </a:xfrm>
          <a:prstGeom prst="rect">
            <a:avLst/>
          </a:prstGeom>
          <a:solidFill>
            <a:srgbClr val="92D050">
              <a:alpha val="79998"/>
            </a:srgbClr>
          </a:solidFill>
        </p:spPr>
        <p:txBody>
          <a:bodyPr wrap="square" lIns="0" tIns="252729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989"/>
              </a:spcBef>
            </a:pPr>
            <a:r>
              <a:rPr dirty="0" sz="6000" spc="-15" b="1">
                <a:solidFill>
                  <a:srgbClr val="FFFFFF"/>
                </a:solidFill>
                <a:latin typeface="Carlito"/>
                <a:cs typeface="Carlito"/>
              </a:rPr>
              <a:t>Set </a:t>
            </a:r>
            <a:r>
              <a:rPr dirty="0" sz="6000" spc="-170" b="1">
                <a:solidFill>
                  <a:srgbClr val="FFFFFF"/>
                </a:solidFill>
                <a:latin typeface="Carlito"/>
                <a:cs typeface="Carlito"/>
              </a:rPr>
              <a:t>Top</a:t>
            </a:r>
            <a:r>
              <a:rPr dirty="0" sz="6000" spc="-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6000" spc="-45" b="1">
                <a:solidFill>
                  <a:srgbClr val="FFFFFF"/>
                </a:solidFill>
                <a:latin typeface="Carlito"/>
                <a:cs typeface="Carlito"/>
              </a:rPr>
              <a:t>Box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7939" y="319531"/>
            <a:ext cx="791400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585858"/>
                </a:solidFill>
                <a:latin typeface="Arial"/>
                <a:cs typeface="Arial"/>
              </a:rPr>
              <a:t>PRODUCT </a:t>
            </a:r>
            <a:r>
              <a:rPr dirty="0" sz="4800" spc="-5">
                <a:solidFill>
                  <a:srgbClr val="585858"/>
                </a:solidFill>
                <a:latin typeface="Arial"/>
                <a:cs typeface="Arial"/>
              </a:rPr>
              <a:t>SERIES </a:t>
            </a:r>
            <a:r>
              <a:rPr dirty="0" sz="3600">
                <a:solidFill>
                  <a:srgbClr val="585858"/>
                </a:solidFill>
                <a:latin typeface="Arial"/>
                <a:cs typeface="Arial"/>
              </a:rPr>
              <a:t>(STB</a:t>
            </a:r>
            <a:r>
              <a:rPr dirty="0" sz="3600" spc="-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585858"/>
                </a:solidFill>
                <a:latin typeface="Arial"/>
                <a:cs typeface="Arial"/>
              </a:rPr>
              <a:t>EMS)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19200" y="1310639"/>
            <a:ext cx="9392920" cy="158750"/>
            <a:chOff x="1219200" y="1310639"/>
            <a:chExt cx="9392920" cy="158750"/>
          </a:xfrm>
        </p:grpSpPr>
        <p:sp>
          <p:nvSpPr>
            <p:cNvPr id="6" name="object 6"/>
            <p:cNvSpPr/>
            <p:nvPr/>
          </p:nvSpPr>
          <p:spPr>
            <a:xfrm>
              <a:off x="1219200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60" h="158750">
                  <a:moveTo>
                    <a:pt x="3756660" y="0"/>
                  </a:moveTo>
                  <a:lnTo>
                    <a:pt x="1879092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9092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975859" y="1310639"/>
              <a:ext cx="1879600" cy="158750"/>
            </a:xfrm>
            <a:custGeom>
              <a:avLst/>
              <a:gdLst/>
              <a:ahLst/>
              <a:cxnLst/>
              <a:rect l="l" t="t" r="r" b="b"/>
              <a:pathLst>
                <a:path w="1879600" h="158750">
                  <a:moveTo>
                    <a:pt x="1879091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879091" y="158496"/>
                  </a:lnTo>
                  <a:lnTo>
                    <a:pt x="187909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854952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59" h="158750">
                  <a:moveTo>
                    <a:pt x="3756660" y="0"/>
                  </a:moveTo>
                  <a:lnTo>
                    <a:pt x="1877568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7568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3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7939" y="319531"/>
            <a:ext cx="937133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585858"/>
                </a:solidFill>
                <a:latin typeface="Arial"/>
                <a:cs typeface="Arial"/>
              </a:rPr>
              <a:t>PRODUCT </a:t>
            </a:r>
            <a:r>
              <a:rPr dirty="0" sz="4800" spc="-5">
                <a:solidFill>
                  <a:srgbClr val="585858"/>
                </a:solidFill>
                <a:latin typeface="Arial"/>
                <a:cs typeface="Arial"/>
              </a:rPr>
              <a:t>SERIES </a:t>
            </a:r>
            <a:r>
              <a:rPr dirty="0" sz="3600" spc="-5">
                <a:solidFill>
                  <a:srgbClr val="585858"/>
                </a:solidFill>
                <a:latin typeface="Arial"/>
                <a:cs typeface="Arial"/>
              </a:rPr>
              <a:t>(USB </a:t>
            </a:r>
            <a:r>
              <a:rPr dirty="0" sz="3600" spc="-40">
                <a:solidFill>
                  <a:srgbClr val="585858"/>
                </a:solidFill>
                <a:latin typeface="Arial"/>
                <a:cs typeface="Arial"/>
              </a:rPr>
              <a:t>Wall</a:t>
            </a:r>
            <a:r>
              <a:rPr dirty="0" sz="3600" spc="-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585858"/>
                </a:solidFill>
                <a:latin typeface="Arial"/>
                <a:cs typeface="Arial"/>
              </a:rPr>
              <a:t>Socket)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19200" y="1310639"/>
            <a:ext cx="9392920" cy="158750"/>
            <a:chOff x="1219200" y="1310639"/>
            <a:chExt cx="9392920" cy="158750"/>
          </a:xfrm>
        </p:grpSpPr>
        <p:sp>
          <p:nvSpPr>
            <p:cNvPr id="4" name="object 4"/>
            <p:cNvSpPr/>
            <p:nvPr/>
          </p:nvSpPr>
          <p:spPr>
            <a:xfrm>
              <a:off x="1219200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60" h="158750">
                  <a:moveTo>
                    <a:pt x="3756660" y="0"/>
                  </a:moveTo>
                  <a:lnTo>
                    <a:pt x="1879092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9092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75859" y="1310639"/>
              <a:ext cx="1879600" cy="158750"/>
            </a:xfrm>
            <a:custGeom>
              <a:avLst/>
              <a:gdLst/>
              <a:ahLst/>
              <a:cxnLst/>
              <a:rect l="l" t="t" r="r" b="b"/>
              <a:pathLst>
                <a:path w="1879600" h="158750">
                  <a:moveTo>
                    <a:pt x="1879091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879091" y="158496"/>
                  </a:lnTo>
                  <a:lnTo>
                    <a:pt x="187909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854952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59" h="158750">
                  <a:moveTo>
                    <a:pt x="3756660" y="0"/>
                  </a:moveTo>
                  <a:lnTo>
                    <a:pt x="1877568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7568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4437888" y="2567939"/>
            <a:ext cx="2746248" cy="4619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875264" y="2567939"/>
            <a:ext cx="2791967" cy="4453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995415" y="7784592"/>
            <a:ext cx="5933440" cy="1515110"/>
          </a:xfrm>
          <a:prstGeom prst="rect">
            <a:avLst/>
          </a:prstGeom>
          <a:solidFill>
            <a:srgbClr val="92D050">
              <a:alpha val="79998"/>
            </a:srgbClr>
          </a:solidFill>
        </p:spPr>
        <p:txBody>
          <a:bodyPr wrap="square" lIns="0" tIns="252729" rIns="0" bIns="0" rtlCol="0" vert="horz">
            <a:spAutoFit/>
          </a:bodyPr>
          <a:lstStyle/>
          <a:p>
            <a:pPr marL="406400">
              <a:lnSpc>
                <a:spcPct val="100000"/>
              </a:lnSpc>
              <a:spcBef>
                <a:spcPts val="1989"/>
              </a:spcBef>
            </a:pPr>
            <a:r>
              <a:rPr dirty="0" sz="6000" b="1">
                <a:solidFill>
                  <a:srgbClr val="FFFFFF"/>
                </a:solidFill>
                <a:latin typeface="Carlito"/>
                <a:cs typeface="Carlito"/>
              </a:rPr>
              <a:t>USB </a:t>
            </a:r>
            <a:r>
              <a:rPr dirty="0" sz="6000" spc="-60" b="1">
                <a:solidFill>
                  <a:srgbClr val="FFFFFF"/>
                </a:solidFill>
                <a:latin typeface="Carlito"/>
                <a:cs typeface="Carlito"/>
              </a:rPr>
              <a:t>Wall</a:t>
            </a:r>
            <a:r>
              <a:rPr dirty="0" sz="6000" spc="-35" b="1">
                <a:solidFill>
                  <a:srgbClr val="FFFFFF"/>
                </a:solidFill>
                <a:latin typeface="Carlito"/>
                <a:cs typeface="Carlito"/>
              </a:rPr>
              <a:t> Socket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2" name="object 12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4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5415" y="7784592"/>
            <a:ext cx="5933440" cy="1515110"/>
          </a:xfrm>
          <a:prstGeom prst="rect">
            <a:avLst/>
          </a:prstGeom>
          <a:solidFill>
            <a:srgbClr val="92D050">
              <a:alpha val="79998"/>
            </a:srgbClr>
          </a:solidFill>
        </p:spPr>
        <p:txBody>
          <a:bodyPr wrap="square" lIns="0" tIns="426084" rIns="0" bIns="0" rtlCol="0" vert="horz">
            <a:spAutoFit/>
          </a:bodyPr>
          <a:lstStyle/>
          <a:p>
            <a:pPr marL="503555">
              <a:lnSpc>
                <a:spcPct val="100000"/>
              </a:lnSpc>
              <a:spcBef>
                <a:spcPts val="3354"/>
              </a:spcBef>
            </a:pP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4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Thermometer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7939" y="319531"/>
            <a:ext cx="1204595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PRODUCT </a:t>
            </a:r>
            <a:r>
              <a:rPr dirty="0" spc="-5"/>
              <a:t>SERIES </a:t>
            </a:r>
            <a:r>
              <a:rPr dirty="0" sz="3600" spc="-5"/>
              <a:t>(Infrared </a:t>
            </a:r>
            <a:r>
              <a:rPr dirty="0" sz="3600"/>
              <a:t>Medical</a:t>
            </a:r>
            <a:r>
              <a:rPr dirty="0" sz="3600" spc="-210"/>
              <a:t> </a:t>
            </a:r>
            <a:r>
              <a:rPr dirty="0" sz="3600"/>
              <a:t>Thermometer)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1219200" y="1310639"/>
            <a:ext cx="12294235" cy="152400"/>
            <a:chOff x="1219200" y="1310639"/>
            <a:chExt cx="12294235" cy="152400"/>
          </a:xfrm>
        </p:grpSpPr>
        <p:sp>
          <p:nvSpPr>
            <p:cNvPr id="5" name="object 5"/>
            <p:cNvSpPr/>
            <p:nvPr/>
          </p:nvSpPr>
          <p:spPr>
            <a:xfrm>
              <a:off x="1219200" y="1310639"/>
              <a:ext cx="4918075" cy="152400"/>
            </a:xfrm>
            <a:custGeom>
              <a:avLst/>
              <a:gdLst/>
              <a:ahLst/>
              <a:cxnLst/>
              <a:rect l="l" t="t" r="r" b="b"/>
              <a:pathLst>
                <a:path w="4918075" h="152400">
                  <a:moveTo>
                    <a:pt x="4917948" y="0"/>
                  </a:moveTo>
                  <a:lnTo>
                    <a:pt x="2458212" y="0"/>
                  </a:lnTo>
                  <a:lnTo>
                    <a:pt x="0" y="0"/>
                  </a:lnTo>
                  <a:lnTo>
                    <a:pt x="0" y="152400"/>
                  </a:lnTo>
                  <a:lnTo>
                    <a:pt x="2458212" y="152400"/>
                  </a:lnTo>
                  <a:lnTo>
                    <a:pt x="4917948" y="152400"/>
                  </a:lnTo>
                  <a:lnTo>
                    <a:pt x="49179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37147" y="1310639"/>
              <a:ext cx="2458720" cy="152400"/>
            </a:xfrm>
            <a:custGeom>
              <a:avLst/>
              <a:gdLst/>
              <a:ahLst/>
              <a:cxnLst/>
              <a:rect l="l" t="t" r="r" b="b"/>
              <a:pathLst>
                <a:path w="2458720" h="152400">
                  <a:moveTo>
                    <a:pt x="2458211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458211" y="152400"/>
                  </a:lnTo>
                  <a:lnTo>
                    <a:pt x="245821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595360" y="1310639"/>
              <a:ext cx="4918075" cy="152400"/>
            </a:xfrm>
            <a:custGeom>
              <a:avLst/>
              <a:gdLst/>
              <a:ahLst/>
              <a:cxnLst/>
              <a:rect l="l" t="t" r="r" b="b"/>
              <a:pathLst>
                <a:path w="4918075" h="152400">
                  <a:moveTo>
                    <a:pt x="2458199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458199" y="152400"/>
                  </a:lnTo>
                  <a:lnTo>
                    <a:pt x="2458199" y="0"/>
                  </a:lnTo>
                  <a:close/>
                </a:path>
                <a:path w="4918075" h="152400">
                  <a:moveTo>
                    <a:pt x="4917948" y="0"/>
                  </a:moveTo>
                  <a:lnTo>
                    <a:pt x="2458212" y="0"/>
                  </a:lnTo>
                  <a:lnTo>
                    <a:pt x="2458212" y="152400"/>
                  </a:lnTo>
                  <a:lnTo>
                    <a:pt x="4917948" y="152400"/>
                  </a:lnTo>
                  <a:lnTo>
                    <a:pt x="49179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4038316" y="2623921"/>
            <a:ext cx="2285902" cy="4105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165177" y="2602382"/>
            <a:ext cx="2691993" cy="430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790160" y="2089867"/>
            <a:ext cx="1326915" cy="46871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3" name="object 13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5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5332" y="4945379"/>
            <a:ext cx="0" cy="396240"/>
          </a:xfrm>
          <a:custGeom>
            <a:avLst/>
            <a:gdLst/>
            <a:ahLst/>
            <a:cxnLst/>
            <a:rect l="l" t="t" r="r" b="b"/>
            <a:pathLst>
              <a:path w="0" h="396239">
                <a:moveTo>
                  <a:pt x="0" y="0"/>
                </a:moveTo>
                <a:lnTo>
                  <a:pt x="0" y="396239"/>
                </a:lnTo>
              </a:path>
            </a:pathLst>
          </a:custGeom>
          <a:ln w="56642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81500" y="7268527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8420" y="0"/>
                </a:lnTo>
              </a:path>
            </a:pathLst>
          </a:custGeom>
          <a:ln w="19431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357359" y="726725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175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187678" y="4945379"/>
            <a:ext cx="0" cy="303530"/>
          </a:xfrm>
          <a:custGeom>
            <a:avLst/>
            <a:gdLst/>
            <a:ahLst/>
            <a:cxnLst/>
            <a:rect l="l" t="t" r="r" b="b"/>
            <a:pathLst>
              <a:path w="0" h="303529">
                <a:moveTo>
                  <a:pt x="0" y="0"/>
                </a:moveTo>
                <a:lnTo>
                  <a:pt x="0" y="303275"/>
                </a:lnTo>
              </a:path>
            </a:pathLst>
          </a:custGeom>
          <a:ln w="3810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187678" y="5618988"/>
            <a:ext cx="0" cy="440690"/>
          </a:xfrm>
          <a:custGeom>
            <a:avLst/>
            <a:gdLst/>
            <a:ahLst/>
            <a:cxnLst/>
            <a:rect l="l" t="t" r="r" b="b"/>
            <a:pathLst>
              <a:path w="0" h="440689">
                <a:moveTo>
                  <a:pt x="0" y="0"/>
                </a:moveTo>
                <a:lnTo>
                  <a:pt x="0" y="440436"/>
                </a:lnTo>
              </a:path>
            </a:pathLst>
          </a:custGeom>
          <a:ln w="3810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9258045" y="2476245"/>
            <a:ext cx="7341870" cy="1845310"/>
            <a:chOff x="9258045" y="2476245"/>
            <a:chExt cx="7341870" cy="1845310"/>
          </a:xfrm>
        </p:grpSpPr>
        <p:sp>
          <p:nvSpPr>
            <p:cNvPr id="8" name="object 8"/>
            <p:cNvSpPr/>
            <p:nvPr/>
          </p:nvSpPr>
          <p:spPr>
            <a:xfrm>
              <a:off x="9336785" y="2696717"/>
              <a:ext cx="7244080" cy="1605915"/>
            </a:xfrm>
            <a:custGeom>
              <a:avLst/>
              <a:gdLst/>
              <a:ahLst/>
              <a:cxnLst/>
              <a:rect l="l" t="t" r="r" b="b"/>
              <a:pathLst>
                <a:path w="7244080" h="1605914">
                  <a:moveTo>
                    <a:pt x="7243572" y="1043939"/>
                  </a:moveTo>
                  <a:lnTo>
                    <a:pt x="7243572" y="1605533"/>
                  </a:lnTo>
                </a:path>
                <a:path w="7244080" h="1605914">
                  <a:moveTo>
                    <a:pt x="4762500" y="1043939"/>
                  </a:moveTo>
                  <a:lnTo>
                    <a:pt x="4762500" y="1602485"/>
                  </a:lnTo>
                </a:path>
                <a:path w="7244080" h="1605914">
                  <a:moveTo>
                    <a:pt x="2534412" y="1043939"/>
                  </a:moveTo>
                  <a:lnTo>
                    <a:pt x="2534412" y="1602485"/>
                  </a:lnTo>
                </a:path>
                <a:path w="7244080" h="1605914">
                  <a:moveTo>
                    <a:pt x="7243826" y="997076"/>
                  </a:moveTo>
                  <a:lnTo>
                    <a:pt x="0" y="995172"/>
                  </a:lnTo>
                </a:path>
                <a:path w="7244080" h="1605914">
                  <a:moveTo>
                    <a:pt x="39624" y="0"/>
                  </a:moveTo>
                  <a:lnTo>
                    <a:pt x="39624" y="985774"/>
                  </a:lnTo>
                </a:path>
              </a:pathLst>
            </a:custGeom>
            <a:ln w="38100">
              <a:solidFill>
                <a:srgbClr val="BEBEBE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264395" y="2482595"/>
              <a:ext cx="249935" cy="2316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264395" y="2482595"/>
              <a:ext cx="250190" cy="231775"/>
            </a:xfrm>
            <a:custGeom>
              <a:avLst/>
              <a:gdLst/>
              <a:ahLst/>
              <a:cxnLst/>
              <a:rect l="l" t="t" r="r" b="b"/>
              <a:pathLst>
                <a:path w="250190" h="231775">
                  <a:moveTo>
                    <a:pt x="0" y="115824"/>
                  </a:moveTo>
                  <a:lnTo>
                    <a:pt x="9828" y="70723"/>
                  </a:lnTo>
                  <a:lnTo>
                    <a:pt x="36623" y="33909"/>
                  </a:lnTo>
                  <a:lnTo>
                    <a:pt x="76348" y="9096"/>
                  </a:lnTo>
                  <a:lnTo>
                    <a:pt x="124968" y="0"/>
                  </a:lnTo>
                  <a:lnTo>
                    <a:pt x="173587" y="9096"/>
                  </a:lnTo>
                  <a:lnTo>
                    <a:pt x="213312" y="33908"/>
                  </a:lnTo>
                  <a:lnTo>
                    <a:pt x="240107" y="70723"/>
                  </a:lnTo>
                  <a:lnTo>
                    <a:pt x="249935" y="115824"/>
                  </a:lnTo>
                  <a:lnTo>
                    <a:pt x="240107" y="160924"/>
                  </a:lnTo>
                  <a:lnTo>
                    <a:pt x="213312" y="197738"/>
                  </a:lnTo>
                  <a:lnTo>
                    <a:pt x="173587" y="222551"/>
                  </a:lnTo>
                  <a:lnTo>
                    <a:pt x="124968" y="231648"/>
                  </a:lnTo>
                  <a:lnTo>
                    <a:pt x="76348" y="222551"/>
                  </a:lnTo>
                  <a:lnTo>
                    <a:pt x="36623" y="197738"/>
                  </a:lnTo>
                  <a:lnTo>
                    <a:pt x="9828" y="160924"/>
                  </a:lnTo>
                  <a:lnTo>
                    <a:pt x="0" y="115824"/>
                  </a:lnTo>
                  <a:close/>
                </a:path>
              </a:pathLst>
            </a:custGeom>
            <a:ln w="121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7879080" y="1886711"/>
            <a:ext cx="3048000" cy="508000"/>
          </a:xfrm>
          <a:prstGeom prst="rect">
            <a:avLst/>
          </a:prstGeom>
          <a:solidFill>
            <a:srgbClr val="2D77A8"/>
          </a:solidFill>
        </p:spPr>
        <p:txBody>
          <a:bodyPr wrap="square" lIns="0" tIns="24765" rIns="0" bIns="0" rtlCol="0" vert="horz">
            <a:spAutoFit/>
          </a:bodyPr>
          <a:lstStyle/>
          <a:p>
            <a:pPr marL="957580">
              <a:lnSpc>
                <a:spcPct val="100000"/>
              </a:lnSpc>
              <a:spcBef>
                <a:spcPts val="195"/>
              </a:spcBef>
            </a:pPr>
            <a:r>
              <a:rPr dirty="0" sz="2700" spc="-15">
                <a:solidFill>
                  <a:srgbClr val="FFFFFF"/>
                </a:solidFill>
                <a:latin typeface="Carlito"/>
                <a:cs typeface="Carlito"/>
              </a:rPr>
              <a:t>Director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97939" y="319531"/>
            <a:ext cx="664718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MANAGEMENT</a:t>
            </a:r>
            <a:r>
              <a:rPr dirty="0" spc="-160"/>
              <a:t> </a:t>
            </a:r>
            <a:r>
              <a:rPr dirty="0" spc="-15"/>
              <a:t>CHART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955547" y="1310639"/>
            <a:ext cx="9391015" cy="158750"/>
            <a:chOff x="955547" y="1310639"/>
            <a:chExt cx="9391015" cy="158750"/>
          </a:xfrm>
        </p:grpSpPr>
        <p:sp>
          <p:nvSpPr>
            <p:cNvPr id="14" name="object 14"/>
            <p:cNvSpPr/>
            <p:nvPr/>
          </p:nvSpPr>
          <p:spPr>
            <a:xfrm>
              <a:off x="955548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60" h="158750">
                  <a:moveTo>
                    <a:pt x="1877555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877555" y="158496"/>
                  </a:lnTo>
                  <a:lnTo>
                    <a:pt x="1877555" y="0"/>
                  </a:lnTo>
                  <a:close/>
                </a:path>
                <a:path w="3756660" h="158750">
                  <a:moveTo>
                    <a:pt x="3756660" y="0"/>
                  </a:moveTo>
                  <a:lnTo>
                    <a:pt x="1877568" y="0"/>
                  </a:lnTo>
                  <a:lnTo>
                    <a:pt x="1877568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712207" y="1310639"/>
              <a:ext cx="1877695" cy="158750"/>
            </a:xfrm>
            <a:custGeom>
              <a:avLst/>
              <a:gdLst/>
              <a:ahLst/>
              <a:cxnLst/>
              <a:rect l="l" t="t" r="r" b="b"/>
              <a:pathLst>
                <a:path w="1877695" h="158750">
                  <a:moveTo>
                    <a:pt x="1877567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877567" y="158496"/>
                  </a:lnTo>
                  <a:lnTo>
                    <a:pt x="187756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589776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59" h="158750">
                  <a:moveTo>
                    <a:pt x="3756660" y="0"/>
                  </a:moveTo>
                  <a:lnTo>
                    <a:pt x="1879092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9092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0985754" y="4300728"/>
            <a:ext cx="1892300" cy="645160"/>
          </a:xfrm>
          <a:prstGeom prst="rect">
            <a:avLst/>
          </a:prstGeom>
          <a:solidFill>
            <a:srgbClr val="2BA287"/>
          </a:solidFill>
        </p:spPr>
        <p:txBody>
          <a:bodyPr wrap="square" lIns="0" tIns="29209" rIns="0" bIns="0" rtlCol="0" vert="horz">
            <a:spAutoFit/>
          </a:bodyPr>
          <a:lstStyle/>
          <a:p>
            <a:pPr marL="346075" marR="117475" indent="-231775">
              <a:lnSpc>
                <a:spcPct val="100000"/>
              </a:lnSpc>
              <a:spcBef>
                <a:spcPts val="229"/>
              </a:spcBef>
            </a:pP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ADMINI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dirty="0" sz="1800" spc="-145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TION  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&amp;</a:t>
            </a:r>
            <a:r>
              <a:rPr dirty="0" sz="18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PERSONAL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223747" y="4300728"/>
            <a:ext cx="1892935" cy="645160"/>
          </a:xfrm>
          <a:prstGeom prst="rect">
            <a:avLst/>
          </a:prstGeom>
          <a:solidFill>
            <a:srgbClr val="2D77A8"/>
          </a:solidFill>
        </p:spPr>
        <p:txBody>
          <a:bodyPr wrap="square" lIns="0" tIns="29209" rIns="0" bIns="0" rtlCol="0" vert="horz">
            <a:spAutoFit/>
          </a:bodyPr>
          <a:lstStyle/>
          <a:p>
            <a:pPr marL="305435" marR="285750" indent="-10795">
              <a:lnSpc>
                <a:spcPct val="100000"/>
              </a:lnSpc>
              <a:spcBef>
                <a:spcPts val="229"/>
              </a:spcBef>
            </a:pP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ENGI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EE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ING 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dirty="0" sz="1800" spc="-14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dirty="0" sz="1800" spc="-2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TM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NT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468600" y="4300728"/>
            <a:ext cx="1892935" cy="372110"/>
          </a:xfrm>
          <a:prstGeom prst="rect">
            <a:avLst/>
          </a:prstGeom>
          <a:solidFill>
            <a:srgbClr val="BB362C"/>
          </a:solidFill>
        </p:spPr>
        <p:txBody>
          <a:bodyPr wrap="square" lIns="0" tIns="33020" rIns="0" bIns="0" rtlCol="0" vert="horz">
            <a:spAutoFit/>
          </a:bodyPr>
          <a:lstStyle/>
          <a:p>
            <a:pPr marL="535305">
              <a:lnSpc>
                <a:spcPct val="100000"/>
              </a:lnSpc>
              <a:spcBef>
                <a:spcPts val="260"/>
              </a:spcBef>
            </a:pP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FINANCE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744979" y="3557015"/>
            <a:ext cx="14953615" cy="265430"/>
            <a:chOff x="1744979" y="3557015"/>
            <a:chExt cx="14953615" cy="265430"/>
          </a:xfrm>
        </p:grpSpPr>
        <p:sp>
          <p:nvSpPr>
            <p:cNvPr id="21" name="object 21"/>
            <p:cNvSpPr/>
            <p:nvPr/>
          </p:nvSpPr>
          <p:spPr>
            <a:xfrm>
              <a:off x="1895093" y="3693413"/>
              <a:ext cx="7424420" cy="26670"/>
            </a:xfrm>
            <a:custGeom>
              <a:avLst/>
              <a:gdLst/>
              <a:ahLst/>
              <a:cxnLst/>
              <a:rect l="l" t="t" r="r" b="b"/>
              <a:pathLst>
                <a:path w="7424420" h="26670">
                  <a:moveTo>
                    <a:pt x="7424038" y="0"/>
                  </a:moveTo>
                  <a:lnTo>
                    <a:pt x="0" y="26288"/>
                  </a:lnTo>
                </a:path>
              </a:pathLst>
            </a:custGeom>
            <a:ln w="38099">
              <a:solidFill>
                <a:srgbClr val="BEBEBE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224772" y="3573779"/>
              <a:ext cx="249935" cy="2331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224772" y="3573779"/>
              <a:ext cx="250190" cy="233679"/>
            </a:xfrm>
            <a:custGeom>
              <a:avLst/>
              <a:gdLst/>
              <a:ahLst/>
              <a:cxnLst/>
              <a:rect l="l" t="t" r="r" b="b"/>
              <a:pathLst>
                <a:path w="250190" h="233679">
                  <a:moveTo>
                    <a:pt x="0" y="116586"/>
                  </a:moveTo>
                  <a:lnTo>
                    <a:pt x="9828" y="71205"/>
                  </a:lnTo>
                  <a:lnTo>
                    <a:pt x="36623" y="34147"/>
                  </a:lnTo>
                  <a:lnTo>
                    <a:pt x="76348" y="9161"/>
                  </a:lnTo>
                  <a:lnTo>
                    <a:pt x="124968" y="0"/>
                  </a:lnTo>
                  <a:lnTo>
                    <a:pt x="173587" y="9161"/>
                  </a:lnTo>
                  <a:lnTo>
                    <a:pt x="213312" y="34147"/>
                  </a:lnTo>
                  <a:lnTo>
                    <a:pt x="240107" y="71205"/>
                  </a:lnTo>
                  <a:lnTo>
                    <a:pt x="249935" y="116586"/>
                  </a:lnTo>
                  <a:lnTo>
                    <a:pt x="240107" y="161966"/>
                  </a:lnTo>
                  <a:lnTo>
                    <a:pt x="213312" y="199024"/>
                  </a:lnTo>
                  <a:lnTo>
                    <a:pt x="173587" y="224010"/>
                  </a:lnTo>
                  <a:lnTo>
                    <a:pt x="124968" y="233172"/>
                  </a:lnTo>
                  <a:lnTo>
                    <a:pt x="76348" y="224010"/>
                  </a:lnTo>
                  <a:lnTo>
                    <a:pt x="36623" y="199024"/>
                  </a:lnTo>
                  <a:lnTo>
                    <a:pt x="9828" y="161966"/>
                  </a:lnTo>
                  <a:lnTo>
                    <a:pt x="0" y="116586"/>
                  </a:lnTo>
                  <a:close/>
                </a:path>
              </a:pathLst>
            </a:custGeom>
            <a:ln w="121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801611" y="3579875"/>
              <a:ext cx="249936" cy="2316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801611" y="3579875"/>
              <a:ext cx="250190" cy="231775"/>
            </a:xfrm>
            <a:custGeom>
              <a:avLst/>
              <a:gdLst/>
              <a:ahLst/>
              <a:cxnLst/>
              <a:rect l="l" t="t" r="r" b="b"/>
              <a:pathLst>
                <a:path w="250190" h="231775">
                  <a:moveTo>
                    <a:pt x="0" y="115824"/>
                  </a:moveTo>
                  <a:lnTo>
                    <a:pt x="9828" y="70723"/>
                  </a:lnTo>
                  <a:lnTo>
                    <a:pt x="36623" y="33909"/>
                  </a:lnTo>
                  <a:lnTo>
                    <a:pt x="76348" y="9096"/>
                  </a:lnTo>
                  <a:lnTo>
                    <a:pt x="124968" y="0"/>
                  </a:lnTo>
                  <a:lnTo>
                    <a:pt x="173587" y="9096"/>
                  </a:lnTo>
                  <a:lnTo>
                    <a:pt x="213312" y="33909"/>
                  </a:lnTo>
                  <a:lnTo>
                    <a:pt x="240107" y="70723"/>
                  </a:lnTo>
                  <a:lnTo>
                    <a:pt x="249936" y="115824"/>
                  </a:lnTo>
                  <a:lnTo>
                    <a:pt x="240107" y="160924"/>
                  </a:lnTo>
                  <a:lnTo>
                    <a:pt x="213312" y="197738"/>
                  </a:lnTo>
                  <a:lnTo>
                    <a:pt x="173587" y="222551"/>
                  </a:lnTo>
                  <a:lnTo>
                    <a:pt x="124968" y="231648"/>
                  </a:lnTo>
                  <a:lnTo>
                    <a:pt x="76348" y="222551"/>
                  </a:lnTo>
                  <a:lnTo>
                    <a:pt x="36623" y="197739"/>
                  </a:lnTo>
                  <a:lnTo>
                    <a:pt x="9828" y="160924"/>
                  </a:lnTo>
                  <a:lnTo>
                    <a:pt x="0" y="115824"/>
                  </a:lnTo>
                  <a:close/>
                </a:path>
              </a:pathLst>
            </a:custGeom>
            <a:ln w="121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288535" y="3567683"/>
              <a:ext cx="249936" cy="2331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288535" y="3567683"/>
              <a:ext cx="250190" cy="233679"/>
            </a:xfrm>
            <a:custGeom>
              <a:avLst/>
              <a:gdLst/>
              <a:ahLst/>
              <a:cxnLst/>
              <a:rect l="l" t="t" r="r" b="b"/>
              <a:pathLst>
                <a:path w="250189" h="233679">
                  <a:moveTo>
                    <a:pt x="0" y="116586"/>
                  </a:moveTo>
                  <a:lnTo>
                    <a:pt x="9828" y="71205"/>
                  </a:lnTo>
                  <a:lnTo>
                    <a:pt x="36623" y="34147"/>
                  </a:lnTo>
                  <a:lnTo>
                    <a:pt x="76348" y="9161"/>
                  </a:lnTo>
                  <a:lnTo>
                    <a:pt x="124967" y="0"/>
                  </a:lnTo>
                  <a:lnTo>
                    <a:pt x="173587" y="9161"/>
                  </a:lnTo>
                  <a:lnTo>
                    <a:pt x="213312" y="34147"/>
                  </a:lnTo>
                  <a:lnTo>
                    <a:pt x="240107" y="71205"/>
                  </a:lnTo>
                  <a:lnTo>
                    <a:pt x="249936" y="116586"/>
                  </a:lnTo>
                  <a:lnTo>
                    <a:pt x="240107" y="161966"/>
                  </a:lnTo>
                  <a:lnTo>
                    <a:pt x="213312" y="199024"/>
                  </a:lnTo>
                  <a:lnTo>
                    <a:pt x="173587" y="224010"/>
                  </a:lnTo>
                  <a:lnTo>
                    <a:pt x="124967" y="233172"/>
                  </a:lnTo>
                  <a:lnTo>
                    <a:pt x="76348" y="224010"/>
                  </a:lnTo>
                  <a:lnTo>
                    <a:pt x="36623" y="199024"/>
                  </a:lnTo>
                  <a:lnTo>
                    <a:pt x="9828" y="161966"/>
                  </a:lnTo>
                  <a:lnTo>
                    <a:pt x="0" y="116586"/>
                  </a:lnTo>
                  <a:close/>
                </a:path>
              </a:pathLst>
            </a:custGeom>
            <a:ln w="121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751075" y="3567683"/>
              <a:ext cx="248412" cy="2331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751075" y="3567683"/>
              <a:ext cx="248920" cy="233679"/>
            </a:xfrm>
            <a:custGeom>
              <a:avLst/>
              <a:gdLst/>
              <a:ahLst/>
              <a:cxnLst/>
              <a:rect l="l" t="t" r="r" b="b"/>
              <a:pathLst>
                <a:path w="248919" h="233679">
                  <a:moveTo>
                    <a:pt x="0" y="116586"/>
                  </a:moveTo>
                  <a:lnTo>
                    <a:pt x="9763" y="71205"/>
                  </a:lnTo>
                  <a:lnTo>
                    <a:pt x="36385" y="34147"/>
                  </a:lnTo>
                  <a:lnTo>
                    <a:pt x="75866" y="9161"/>
                  </a:lnTo>
                  <a:lnTo>
                    <a:pt x="124206" y="0"/>
                  </a:lnTo>
                  <a:lnTo>
                    <a:pt x="172545" y="9161"/>
                  </a:lnTo>
                  <a:lnTo>
                    <a:pt x="212026" y="34147"/>
                  </a:lnTo>
                  <a:lnTo>
                    <a:pt x="238648" y="71205"/>
                  </a:lnTo>
                  <a:lnTo>
                    <a:pt x="248412" y="116586"/>
                  </a:lnTo>
                  <a:lnTo>
                    <a:pt x="238648" y="161966"/>
                  </a:lnTo>
                  <a:lnTo>
                    <a:pt x="212026" y="199024"/>
                  </a:lnTo>
                  <a:lnTo>
                    <a:pt x="172545" y="224010"/>
                  </a:lnTo>
                  <a:lnTo>
                    <a:pt x="124206" y="233172"/>
                  </a:lnTo>
                  <a:lnTo>
                    <a:pt x="75866" y="224010"/>
                  </a:lnTo>
                  <a:lnTo>
                    <a:pt x="36385" y="199024"/>
                  </a:lnTo>
                  <a:lnTo>
                    <a:pt x="9763" y="161966"/>
                  </a:lnTo>
                  <a:lnTo>
                    <a:pt x="0" y="116586"/>
                  </a:lnTo>
                  <a:close/>
                </a:path>
              </a:pathLst>
            </a:custGeom>
            <a:ln w="121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6442436" y="3582923"/>
              <a:ext cx="249935" cy="2331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6442436" y="3582923"/>
              <a:ext cx="250190" cy="233679"/>
            </a:xfrm>
            <a:custGeom>
              <a:avLst/>
              <a:gdLst/>
              <a:ahLst/>
              <a:cxnLst/>
              <a:rect l="l" t="t" r="r" b="b"/>
              <a:pathLst>
                <a:path w="250190" h="233679">
                  <a:moveTo>
                    <a:pt x="0" y="116585"/>
                  </a:moveTo>
                  <a:lnTo>
                    <a:pt x="9828" y="71205"/>
                  </a:lnTo>
                  <a:lnTo>
                    <a:pt x="36623" y="34147"/>
                  </a:lnTo>
                  <a:lnTo>
                    <a:pt x="76348" y="9161"/>
                  </a:lnTo>
                  <a:lnTo>
                    <a:pt x="124967" y="0"/>
                  </a:lnTo>
                  <a:lnTo>
                    <a:pt x="173587" y="9161"/>
                  </a:lnTo>
                  <a:lnTo>
                    <a:pt x="213312" y="34147"/>
                  </a:lnTo>
                  <a:lnTo>
                    <a:pt x="240107" y="71205"/>
                  </a:lnTo>
                  <a:lnTo>
                    <a:pt x="249935" y="116585"/>
                  </a:lnTo>
                  <a:lnTo>
                    <a:pt x="240107" y="161966"/>
                  </a:lnTo>
                  <a:lnTo>
                    <a:pt x="213312" y="199024"/>
                  </a:lnTo>
                  <a:lnTo>
                    <a:pt x="173587" y="224010"/>
                  </a:lnTo>
                  <a:lnTo>
                    <a:pt x="124967" y="233172"/>
                  </a:lnTo>
                  <a:lnTo>
                    <a:pt x="76348" y="224010"/>
                  </a:lnTo>
                  <a:lnTo>
                    <a:pt x="36623" y="199024"/>
                  </a:lnTo>
                  <a:lnTo>
                    <a:pt x="9828" y="161966"/>
                  </a:lnTo>
                  <a:lnTo>
                    <a:pt x="0" y="116585"/>
                  </a:lnTo>
                  <a:close/>
                </a:path>
              </a:pathLst>
            </a:custGeom>
            <a:ln w="121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3994891" y="3573779"/>
              <a:ext cx="248411" cy="2331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3994891" y="3573779"/>
              <a:ext cx="248920" cy="233679"/>
            </a:xfrm>
            <a:custGeom>
              <a:avLst/>
              <a:gdLst/>
              <a:ahLst/>
              <a:cxnLst/>
              <a:rect l="l" t="t" r="r" b="b"/>
              <a:pathLst>
                <a:path w="248919" h="233679">
                  <a:moveTo>
                    <a:pt x="0" y="116586"/>
                  </a:moveTo>
                  <a:lnTo>
                    <a:pt x="9763" y="71205"/>
                  </a:lnTo>
                  <a:lnTo>
                    <a:pt x="36385" y="34147"/>
                  </a:lnTo>
                  <a:lnTo>
                    <a:pt x="75866" y="9161"/>
                  </a:lnTo>
                  <a:lnTo>
                    <a:pt x="124205" y="0"/>
                  </a:lnTo>
                  <a:lnTo>
                    <a:pt x="172545" y="9161"/>
                  </a:lnTo>
                  <a:lnTo>
                    <a:pt x="212026" y="34147"/>
                  </a:lnTo>
                  <a:lnTo>
                    <a:pt x="238648" y="71205"/>
                  </a:lnTo>
                  <a:lnTo>
                    <a:pt x="248411" y="116586"/>
                  </a:lnTo>
                  <a:lnTo>
                    <a:pt x="238648" y="161966"/>
                  </a:lnTo>
                  <a:lnTo>
                    <a:pt x="212026" y="199024"/>
                  </a:lnTo>
                  <a:lnTo>
                    <a:pt x="172545" y="224010"/>
                  </a:lnTo>
                  <a:lnTo>
                    <a:pt x="124205" y="233172"/>
                  </a:lnTo>
                  <a:lnTo>
                    <a:pt x="75866" y="224010"/>
                  </a:lnTo>
                  <a:lnTo>
                    <a:pt x="36385" y="199024"/>
                  </a:lnTo>
                  <a:lnTo>
                    <a:pt x="9763" y="161966"/>
                  </a:lnTo>
                  <a:lnTo>
                    <a:pt x="0" y="116586"/>
                  </a:lnTo>
                  <a:close/>
                </a:path>
              </a:pathLst>
            </a:custGeom>
            <a:ln w="121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1756136" y="3563111"/>
              <a:ext cx="249936" cy="2316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1756136" y="3563111"/>
              <a:ext cx="250190" cy="231775"/>
            </a:xfrm>
            <a:custGeom>
              <a:avLst/>
              <a:gdLst/>
              <a:ahLst/>
              <a:cxnLst/>
              <a:rect l="l" t="t" r="r" b="b"/>
              <a:pathLst>
                <a:path w="250190" h="231775">
                  <a:moveTo>
                    <a:pt x="0" y="115824"/>
                  </a:moveTo>
                  <a:lnTo>
                    <a:pt x="9828" y="70723"/>
                  </a:lnTo>
                  <a:lnTo>
                    <a:pt x="36623" y="33909"/>
                  </a:lnTo>
                  <a:lnTo>
                    <a:pt x="76348" y="9096"/>
                  </a:lnTo>
                  <a:lnTo>
                    <a:pt x="124968" y="0"/>
                  </a:lnTo>
                  <a:lnTo>
                    <a:pt x="173587" y="9096"/>
                  </a:lnTo>
                  <a:lnTo>
                    <a:pt x="213312" y="33909"/>
                  </a:lnTo>
                  <a:lnTo>
                    <a:pt x="240107" y="70723"/>
                  </a:lnTo>
                  <a:lnTo>
                    <a:pt x="249936" y="115824"/>
                  </a:lnTo>
                  <a:lnTo>
                    <a:pt x="240107" y="160924"/>
                  </a:lnTo>
                  <a:lnTo>
                    <a:pt x="213312" y="197739"/>
                  </a:lnTo>
                  <a:lnTo>
                    <a:pt x="173587" y="222551"/>
                  </a:lnTo>
                  <a:lnTo>
                    <a:pt x="124968" y="231648"/>
                  </a:lnTo>
                  <a:lnTo>
                    <a:pt x="76348" y="222551"/>
                  </a:lnTo>
                  <a:lnTo>
                    <a:pt x="36623" y="197739"/>
                  </a:lnTo>
                  <a:lnTo>
                    <a:pt x="9828" y="160924"/>
                  </a:lnTo>
                  <a:lnTo>
                    <a:pt x="0" y="115824"/>
                  </a:lnTo>
                  <a:close/>
                </a:path>
              </a:pathLst>
            </a:custGeom>
            <a:ln w="121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230867" y="3563111"/>
              <a:ext cx="249935" cy="2316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9230867" y="3563111"/>
              <a:ext cx="250190" cy="231775"/>
            </a:xfrm>
            <a:custGeom>
              <a:avLst/>
              <a:gdLst/>
              <a:ahLst/>
              <a:cxnLst/>
              <a:rect l="l" t="t" r="r" b="b"/>
              <a:pathLst>
                <a:path w="250190" h="231775">
                  <a:moveTo>
                    <a:pt x="0" y="115824"/>
                  </a:moveTo>
                  <a:lnTo>
                    <a:pt x="9828" y="70723"/>
                  </a:lnTo>
                  <a:lnTo>
                    <a:pt x="36623" y="33909"/>
                  </a:lnTo>
                  <a:lnTo>
                    <a:pt x="76348" y="9096"/>
                  </a:lnTo>
                  <a:lnTo>
                    <a:pt x="124967" y="0"/>
                  </a:lnTo>
                  <a:lnTo>
                    <a:pt x="173587" y="9096"/>
                  </a:lnTo>
                  <a:lnTo>
                    <a:pt x="213312" y="33909"/>
                  </a:lnTo>
                  <a:lnTo>
                    <a:pt x="240107" y="70723"/>
                  </a:lnTo>
                  <a:lnTo>
                    <a:pt x="249935" y="115824"/>
                  </a:lnTo>
                  <a:lnTo>
                    <a:pt x="240107" y="160924"/>
                  </a:lnTo>
                  <a:lnTo>
                    <a:pt x="213312" y="197739"/>
                  </a:lnTo>
                  <a:lnTo>
                    <a:pt x="173587" y="222551"/>
                  </a:lnTo>
                  <a:lnTo>
                    <a:pt x="124967" y="231648"/>
                  </a:lnTo>
                  <a:lnTo>
                    <a:pt x="76348" y="222551"/>
                  </a:lnTo>
                  <a:lnTo>
                    <a:pt x="36623" y="197739"/>
                  </a:lnTo>
                  <a:lnTo>
                    <a:pt x="9828" y="160924"/>
                  </a:lnTo>
                  <a:lnTo>
                    <a:pt x="0" y="115824"/>
                  </a:lnTo>
                  <a:close/>
                </a:path>
              </a:pathLst>
            </a:custGeom>
            <a:ln w="121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998219" y="3783329"/>
          <a:ext cx="1920239" cy="4577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0110"/>
                <a:gridCol w="1012190"/>
              </a:tblGrid>
              <a:tr h="5341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BEBEBE"/>
                      </a:solidFill>
                      <a:prstDash val="solid"/>
                    </a:lnL>
                  </a:tcPr>
                </a:tc>
              </a:tr>
              <a:tr h="370332">
                <a:tc gridSpan="2">
                  <a:txBody>
                    <a:bodyPr/>
                    <a:lstStyle/>
                    <a:p>
                      <a:pPr marL="5378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QUALITY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750">
                    <a:solidFill>
                      <a:srgbClr val="2BA28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587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BEBEBE"/>
                      </a:solidFill>
                      <a:prstDash val="solid"/>
                    </a:lnL>
                  </a:tcPr>
                </a:tc>
              </a:tr>
              <a:tr h="646176">
                <a:tc gridSpan="2">
                  <a:txBody>
                    <a:bodyPr/>
                    <a:lstStyle/>
                    <a:p>
                      <a:pPr marL="389890" marR="366395" indent="533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INCOMING 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INSP</a:t>
                      </a:r>
                      <a:r>
                        <a:rPr dirty="0" sz="1800" spc="-3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</a:t>
                      </a:r>
                      <a:r>
                        <a:rPr dirty="0" sz="1800" spc="1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TION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solidFill>
                      <a:srgbClr val="2D77A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2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BEBEBE"/>
                      </a:solidFill>
                      <a:prstDash val="solid"/>
                    </a:lnL>
                  </a:tcPr>
                </a:tc>
              </a:tr>
              <a:tr h="646176">
                <a:tc gridSpan="2">
                  <a:txBody>
                    <a:bodyPr/>
                    <a:lstStyle/>
                    <a:p>
                      <a:pPr marL="389890" marR="366395" indent="1473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PROCESS 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INSP</a:t>
                      </a:r>
                      <a:r>
                        <a:rPr dirty="0" sz="1800" spc="-3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</a:t>
                      </a:r>
                      <a:r>
                        <a:rPr dirty="0" sz="1800" spc="1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TION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750">
                    <a:solidFill>
                      <a:srgbClr val="EF9C2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BEBEBE"/>
                      </a:solidFill>
                      <a:prstDash val="solid"/>
                    </a:lnL>
                  </a:tcPr>
                </a:tc>
              </a:tr>
              <a:tr h="646176">
                <a:tc gridSpan="2">
                  <a:txBody>
                    <a:bodyPr/>
                    <a:lstStyle/>
                    <a:p>
                      <a:pPr marL="389890" marR="366395" indent="393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OUTGOING 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INSP</a:t>
                      </a:r>
                      <a:r>
                        <a:rPr dirty="0" sz="1800" spc="-3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</a:t>
                      </a:r>
                      <a:r>
                        <a:rPr dirty="0" sz="1800" spc="1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TION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0480">
                    <a:solidFill>
                      <a:srgbClr val="BB362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79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BEBEBE"/>
                      </a:solidFill>
                      <a:prstDash val="solid"/>
                    </a:lnL>
                  </a:tcPr>
                </a:tc>
              </a:tr>
              <a:tr h="646176">
                <a:tc gridSpan="2">
                  <a:txBody>
                    <a:bodyPr/>
                    <a:lstStyle/>
                    <a:p>
                      <a:pPr marL="547370" marR="429259" indent="-151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CU</a:t>
                      </a:r>
                      <a:r>
                        <a:rPr dirty="0" sz="1800" spc="-1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</a:t>
                      </a:r>
                      <a:r>
                        <a:rPr dirty="0" sz="1800" spc="-5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ER 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SERVICE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solidFill>
                      <a:srgbClr val="2BA28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5980176" y="3768090"/>
          <a:ext cx="1906905" cy="2863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4240"/>
                <a:gridCol w="987424"/>
              </a:tblGrid>
              <a:tr h="549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BEBEBE"/>
                      </a:solidFill>
                      <a:prstDash val="solid"/>
                    </a:lnL>
                  </a:tcPr>
                </a:tc>
              </a:tr>
              <a:tr h="370332">
                <a:tc gridSpan="2"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SALES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750">
                    <a:solidFill>
                      <a:srgbClr val="BB362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587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BEBEBE"/>
                      </a:solidFill>
                      <a:prstDash val="solid"/>
                    </a:lnL>
                  </a:tcPr>
                </a:tc>
              </a:tr>
              <a:tr h="646176">
                <a:tc gridSpan="2">
                  <a:txBody>
                    <a:bodyPr/>
                    <a:lstStyle/>
                    <a:p>
                      <a:pPr marL="236854" marR="217804" indent="4400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SALES 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MAN</a:t>
                      </a:r>
                      <a:r>
                        <a:rPr dirty="0" sz="1800" spc="-1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GEMENT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solidFill>
                      <a:srgbClr val="EF9C2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2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BEBEBE"/>
                      </a:solidFill>
                      <a:prstDash val="solid"/>
                    </a:lnL>
                  </a:tcPr>
                </a:tc>
              </a:tr>
              <a:tr h="646176">
                <a:tc gridSpan="2">
                  <a:txBody>
                    <a:bodyPr/>
                    <a:lstStyle/>
                    <a:p>
                      <a:pPr marL="236854" marR="217804" indent="3790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BRAND  MAN</a:t>
                      </a:r>
                      <a:r>
                        <a:rPr dirty="0" sz="1800" spc="-1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GEMENT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750">
                    <a:solidFill>
                      <a:srgbClr val="2BA28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8511540" y="3882390"/>
          <a:ext cx="1943100" cy="3384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69"/>
                <a:gridCol w="813435"/>
                <a:gridCol w="1066165"/>
              </a:tblGrid>
              <a:tr h="43510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BEBEB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BEBEBE"/>
                      </a:solidFill>
                      <a:prstDash val="solid"/>
                    </a:lnL>
                  </a:tcPr>
                </a:tc>
              </a:tr>
              <a:tr h="370332">
                <a:tc gridSpan="3"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3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SUPPLY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CHAIN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750">
                    <a:solidFill>
                      <a:srgbClr val="EF9C2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94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BEBEB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BEBEBE"/>
                      </a:solidFill>
                      <a:prstDash val="solid"/>
                    </a:lnL>
                  </a:tcPr>
                </a:tc>
              </a:tr>
              <a:tr h="646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D7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1775" marR="210185" indent="1066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WAREHOUSE 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MAN</a:t>
                      </a:r>
                      <a:r>
                        <a:rPr dirty="0" sz="1800" spc="-1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GEMENT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solidFill>
                      <a:srgbClr val="2D77A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728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EBEBE"/>
                      </a:solidFill>
                      <a:prstDash val="solid"/>
                    </a:lnL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F9C2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PLANNING</a:t>
                      </a:r>
                      <a:r>
                        <a:rPr dirty="0" sz="1800" spc="-4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(PMC)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750">
                    <a:solidFill>
                      <a:srgbClr val="EF9C2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653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EBEBE"/>
                      </a:solidFill>
                      <a:prstDash val="solid"/>
                    </a:lnL>
                  </a:tcPr>
                </a:tc>
              </a:tr>
              <a:tr h="3688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B362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470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PURCHASE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solidFill>
                      <a:srgbClr val="BB362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1" name="object 41"/>
          <p:cNvSpPr txBox="1"/>
          <p:nvPr/>
        </p:nvSpPr>
        <p:spPr>
          <a:xfrm>
            <a:off x="13302995" y="5242559"/>
            <a:ext cx="1891664" cy="369570"/>
          </a:xfrm>
          <a:prstGeom prst="rect">
            <a:avLst/>
          </a:prstGeom>
          <a:solidFill>
            <a:srgbClr val="EF9C2A"/>
          </a:solidFill>
        </p:spPr>
        <p:txBody>
          <a:bodyPr wrap="square" lIns="0" tIns="38100" rIns="0" bIns="0" rtlCol="0" vert="horz">
            <a:spAutoFit/>
          </a:bodyPr>
          <a:lstStyle/>
          <a:p>
            <a:pPr marL="386080">
              <a:lnSpc>
                <a:spcPct val="100000"/>
              </a:lnSpc>
              <a:spcBef>
                <a:spcPts val="300"/>
              </a:spcBef>
            </a:pP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R &amp; D</a:t>
            </a:r>
            <a:r>
              <a:rPr dirty="0" sz="18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TEAM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302995" y="6057900"/>
            <a:ext cx="1891664" cy="647700"/>
          </a:xfrm>
          <a:prstGeom prst="rect">
            <a:avLst/>
          </a:prstGeom>
          <a:solidFill>
            <a:srgbClr val="2BA287"/>
          </a:solidFill>
        </p:spPr>
        <p:txBody>
          <a:bodyPr wrap="square" lIns="0" tIns="32384" rIns="0" bIns="0" rtlCol="0" vert="horz">
            <a:spAutoFit/>
          </a:bodyPr>
          <a:lstStyle/>
          <a:p>
            <a:pPr marL="368300" marR="281305" indent="-83820">
              <a:lnSpc>
                <a:spcPct val="100000"/>
              </a:lnSpc>
              <a:spcBef>
                <a:spcPts val="254"/>
              </a:spcBef>
            </a:pP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ENGI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RING 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TECHNICIAN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5555467" y="4645152"/>
            <a:ext cx="1891664" cy="1751330"/>
            <a:chOff x="15555467" y="4645152"/>
            <a:chExt cx="1891664" cy="1751330"/>
          </a:xfrm>
        </p:grpSpPr>
        <p:sp>
          <p:nvSpPr>
            <p:cNvPr id="44" name="object 44"/>
            <p:cNvSpPr/>
            <p:nvPr/>
          </p:nvSpPr>
          <p:spPr>
            <a:xfrm>
              <a:off x="15709391" y="5314188"/>
              <a:ext cx="248920" cy="233679"/>
            </a:xfrm>
            <a:custGeom>
              <a:avLst/>
              <a:gdLst/>
              <a:ahLst/>
              <a:cxnLst/>
              <a:rect l="l" t="t" r="r" b="b"/>
              <a:pathLst>
                <a:path w="248919" h="233679">
                  <a:moveTo>
                    <a:pt x="0" y="116586"/>
                  </a:moveTo>
                  <a:lnTo>
                    <a:pt x="9763" y="71205"/>
                  </a:lnTo>
                  <a:lnTo>
                    <a:pt x="36385" y="34147"/>
                  </a:lnTo>
                  <a:lnTo>
                    <a:pt x="75866" y="9161"/>
                  </a:lnTo>
                  <a:lnTo>
                    <a:pt x="124205" y="0"/>
                  </a:lnTo>
                  <a:lnTo>
                    <a:pt x="172545" y="9161"/>
                  </a:lnTo>
                  <a:lnTo>
                    <a:pt x="212026" y="34147"/>
                  </a:lnTo>
                  <a:lnTo>
                    <a:pt x="238648" y="71205"/>
                  </a:lnTo>
                  <a:lnTo>
                    <a:pt x="248411" y="116586"/>
                  </a:lnTo>
                  <a:lnTo>
                    <a:pt x="238648" y="161966"/>
                  </a:lnTo>
                  <a:lnTo>
                    <a:pt x="212026" y="199024"/>
                  </a:lnTo>
                  <a:lnTo>
                    <a:pt x="172545" y="224010"/>
                  </a:lnTo>
                  <a:lnTo>
                    <a:pt x="124205" y="233172"/>
                  </a:lnTo>
                  <a:lnTo>
                    <a:pt x="75866" y="224010"/>
                  </a:lnTo>
                  <a:lnTo>
                    <a:pt x="36385" y="199024"/>
                  </a:lnTo>
                  <a:lnTo>
                    <a:pt x="9763" y="161966"/>
                  </a:lnTo>
                  <a:lnTo>
                    <a:pt x="0" y="116586"/>
                  </a:lnTo>
                  <a:close/>
                </a:path>
              </a:pathLst>
            </a:custGeom>
            <a:ln w="121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6594073" y="4664202"/>
              <a:ext cx="0" cy="1369695"/>
            </a:xfrm>
            <a:custGeom>
              <a:avLst/>
              <a:gdLst/>
              <a:ahLst/>
              <a:cxnLst/>
              <a:rect l="l" t="t" r="r" b="b"/>
              <a:pathLst>
                <a:path w="0" h="1369695">
                  <a:moveTo>
                    <a:pt x="0" y="941070"/>
                  </a:moveTo>
                  <a:lnTo>
                    <a:pt x="0" y="1369568"/>
                  </a:lnTo>
                </a:path>
                <a:path w="0" h="1369695">
                  <a:moveTo>
                    <a:pt x="0" y="0"/>
                  </a:moveTo>
                  <a:lnTo>
                    <a:pt x="0" y="572262"/>
                  </a:lnTo>
                </a:path>
              </a:pathLst>
            </a:custGeom>
            <a:ln w="38100">
              <a:solidFill>
                <a:srgbClr val="BEBEBE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5555467" y="5236464"/>
              <a:ext cx="1891664" cy="368935"/>
            </a:xfrm>
            <a:custGeom>
              <a:avLst/>
              <a:gdLst/>
              <a:ahLst/>
              <a:cxnLst/>
              <a:rect l="l" t="t" r="r" b="b"/>
              <a:pathLst>
                <a:path w="1891665" h="368935">
                  <a:moveTo>
                    <a:pt x="1891284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891284" y="368808"/>
                  </a:lnTo>
                  <a:lnTo>
                    <a:pt x="1891284" y="0"/>
                  </a:lnTo>
                  <a:close/>
                </a:path>
              </a:pathLst>
            </a:custGeom>
            <a:solidFill>
              <a:srgbClr val="2D77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5723107" y="6164580"/>
              <a:ext cx="249936" cy="2316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/>
          <p:nvPr/>
        </p:nvSpPr>
        <p:spPr>
          <a:xfrm>
            <a:off x="15541752" y="5242559"/>
            <a:ext cx="1891664" cy="3695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563880">
              <a:lnSpc>
                <a:spcPct val="100000"/>
              </a:lnSpc>
              <a:spcBef>
                <a:spcPts val="195"/>
              </a:spcBef>
            </a:pP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CASHIER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5528036" y="6056376"/>
            <a:ext cx="1891664" cy="368935"/>
          </a:xfrm>
          <a:custGeom>
            <a:avLst/>
            <a:gdLst/>
            <a:ahLst/>
            <a:cxnLst/>
            <a:rect l="l" t="t" r="r" b="b"/>
            <a:pathLst>
              <a:path w="1891665" h="368935">
                <a:moveTo>
                  <a:pt x="1891284" y="0"/>
                </a:moveTo>
                <a:lnTo>
                  <a:pt x="0" y="0"/>
                </a:lnTo>
                <a:lnTo>
                  <a:pt x="0" y="368808"/>
                </a:lnTo>
                <a:lnTo>
                  <a:pt x="1891284" y="368808"/>
                </a:lnTo>
                <a:lnTo>
                  <a:pt x="1891284" y="0"/>
                </a:lnTo>
                <a:close/>
              </a:path>
            </a:pathLst>
          </a:custGeom>
          <a:solidFill>
            <a:srgbClr val="EF9C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5541752" y="6057900"/>
            <a:ext cx="1891664" cy="36766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281940">
              <a:lnSpc>
                <a:spcPct val="100000"/>
              </a:lnSpc>
              <a:spcBef>
                <a:spcPts val="235"/>
              </a:spcBef>
            </a:pPr>
            <a:r>
              <a:rPr dirty="0" sz="1800" spc="-20">
                <a:solidFill>
                  <a:srgbClr val="FFFFFF"/>
                </a:solidFill>
                <a:latin typeface="Carlito"/>
                <a:cs typeface="Carlito"/>
              </a:rPr>
              <a:t>ACCOUNTANT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5" name="object 55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9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3447288" y="3768090"/>
          <a:ext cx="1925320" cy="3491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9960"/>
                <a:gridCol w="941704"/>
              </a:tblGrid>
              <a:tr h="549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BEBEBE"/>
                      </a:solidFill>
                      <a:prstDash val="solid"/>
                    </a:lnL>
                  </a:tcPr>
                </a:tc>
              </a:tr>
              <a:tr h="370332">
                <a:tc gridSpan="2"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PRODUCTION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750">
                    <a:solidFill>
                      <a:srgbClr val="2D77A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62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BEBEBE"/>
                      </a:solidFill>
                      <a:prstDash val="solid"/>
                    </a:lnL>
                  </a:tcPr>
                </a:tc>
              </a:tr>
              <a:tr h="368807">
                <a:tc gridSpan="2"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FLOOR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MANAGER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solidFill>
                      <a:srgbClr val="2D77A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90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EBEBE"/>
                      </a:solidFill>
                      <a:prstDash val="solid"/>
                    </a:lnL>
                  </a:tcPr>
                </a:tc>
              </a:tr>
              <a:tr h="370332">
                <a:tc gridSpan="2"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TEAM LEADER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750">
                    <a:solidFill>
                      <a:srgbClr val="2BA28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24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EBEBE"/>
                      </a:solidFill>
                      <a:prstDash val="solid"/>
                    </a:lnL>
                  </a:tcPr>
                </a:tc>
              </a:tr>
              <a:tr h="368808">
                <a:tc gridSpan="2">
                  <a:txBody>
                    <a:bodyPr/>
                    <a:lstStyle/>
                    <a:p>
                      <a:pPr marL="4368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3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OPERATOR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solidFill>
                      <a:srgbClr val="EF9C2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2" name="object 52"/>
          <p:cNvSpPr txBox="1"/>
          <p:nvPr/>
        </p:nvSpPr>
        <p:spPr>
          <a:xfrm>
            <a:off x="10985754" y="5341620"/>
            <a:ext cx="1892300" cy="370840"/>
          </a:xfrm>
          <a:prstGeom prst="rect">
            <a:avLst/>
          </a:prstGeom>
          <a:solidFill>
            <a:srgbClr val="BB362C"/>
          </a:solidFill>
        </p:spPr>
        <p:txBody>
          <a:bodyPr wrap="square" lIns="0" tIns="31750" rIns="0" bIns="0" rtlCol="0" vert="horz">
            <a:spAutoFit/>
          </a:bodyPr>
          <a:lstStyle/>
          <a:p>
            <a:pPr marL="283845">
              <a:lnSpc>
                <a:spcPct val="100000"/>
              </a:lnSpc>
              <a:spcBef>
                <a:spcPts val="250"/>
              </a:spcBef>
            </a:pP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HR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 EXECUTIVE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11111" y="2272283"/>
            <a:ext cx="5323205" cy="7162800"/>
            <a:chOff x="6611111" y="2272283"/>
            <a:chExt cx="5323205" cy="7162800"/>
          </a:xfrm>
        </p:grpSpPr>
        <p:sp>
          <p:nvSpPr>
            <p:cNvPr id="3" name="object 3"/>
            <p:cNvSpPr/>
            <p:nvPr/>
          </p:nvSpPr>
          <p:spPr>
            <a:xfrm>
              <a:off x="9168383" y="2272283"/>
              <a:ext cx="193675" cy="7162800"/>
            </a:xfrm>
            <a:custGeom>
              <a:avLst/>
              <a:gdLst/>
              <a:ahLst/>
              <a:cxnLst/>
              <a:rect l="l" t="t" r="r" b="b"/>
              <a:pathLst>
                <a:path w="193675" h="7162800">
                  <a:moveTo>
                    <a:pt x="193548" y="0"/>
                  </a:moveTo>
                  <a:lnTo>
                    <a:pt x="0" y="0"/>
                  </a:lnTo>
                  <a:lnTo>
                    <a:pt x="0" y="7162800"/>
                  </a:lnTo>
                  <a:lnTo>
                    <a:pt x="193548" y="7162800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C578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048880" y="2614802"/>
              <a:ext cx="4885690" cy="1762125"/>
            </a:xfrm>
            <a:custGeom>
              <a:avLst/>
              <a:gdLst/>
              <a:ahLst/>
              <a:cxnLst/>
              <a:rect l="l" t="t" r="r" b="b"/>
              <a:pathLst>
                <a:path w="4885690" h="1762125">
                  <a:moveTo>
                    <a:pt x="4387850" y="0"/>
                  </a:moveTo>
                  <a:lnTo>
                    <a:pt x="0" y="425323"/>
                  </a:lnTo>
                  <a:lnTo>
                    <a:pt x="497586" y="1051687"/>
                  </a:lnTo>
                  <a:lnTo>
                    <a:pt x="129667" y="1761871"/>
                  </a:lnTo>
                  <a:lnTo>
                    <a:pt x="4517390" y="1336548"/>
                  </a:lnTo>
                  <a:lnTo>
                    <a:pt x="4885436" y="626364"/>
                  </a:lnTo>
                  <a:lnTo>
                    <a:pt x="4387850" y="0"/>
                  </a:lnTo>
                  <a:close/>
                </a:path>
              </a:pathLst>
            </a:custGeom>
            <a:solidFill>
              <a:srgbClr val="2D77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609710" y="3267583"/>
              <a:ext cx="1839341" cy="4302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611111" y="4165091"/>
              <a:ext cx="5114925" cy="1343025"/>
            </a:xfrm>
            <a:custGeom>
              <a:avLst/>
              <a:gdLst/>
              <a:ahLst/>
              <a:cxnLst/>
              <a:rect l="l" t="t" r="r" b="b"/>
              <a:pathLst>
                <a:path w="5114925" h="1343025">
                  <a:moveTo>
                    <a:pt x="5114544" y="0"/>
                  </a:moveTo>
                  <a:lnTo>
                    <a:pt x="434721" y="0"/>
                  </a:lnTo>
                  <a:lnTo>
                    <a:pt x="0" y="671322"/>
                  </a:lnTo>
                  <a:lnTo>
                    <a:pt x="434721" y="1342644"/>
                  </a:lnTo>
                  <a:lnTo>
                    <a:pt x="5114544" y="1342644"/>
                  </a:lnTo>
                  <a:lnTo>
                    <a:pt x="4679823" y="671322"/>
                  </a:lnTo>
                  <a:lnTo>
                    <a:pt x="5114544" y="0"/>
                  </a:lnTo>
                  <a:close/>
                </a:path>
              </a:pathLst>
            </a:custGeom>
            <a:solidFill>
              <a:srgbClr val="BB36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050530" y="4555363"/>
            <a:ext cx="223520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 b="1">
                <a:solidFill>
                  <a:srgbClr val="FFFFFF"/>
                </a:solidFill>
                <a:latin typeface="Carlito"/>
                <a:cs typeface="Carlito"/>
              </a:rPr>
              <a:t>CAPABILITIES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13576" y="5402579"/>
            <a:ext cx="5308600" cy="2865120"/>
            <a:chOff x="6513576" y="5402579"/>
            <a:chExt cx="5308600" cy="2865120"/>
          </a:xfrm>
        </p:grpSpPr>
        <p:sp>
          <p:nvSpPr>
            <p:cNvPr id="9" name="object 9"/>
            <p:cNvSpPr/>
            <p:nvPr/>
          </p:nvSpPr>
          <p:spPr>
            <a:xfrm>
              <a:off x="6925437" y="5402579"/>
              <a:ext cx="4881880" cy="1698625"/>
            </a:xfrm>
            <a:custGeom>
              <a:avLst/>
              <a:gdLst/>
              <a:ahLst/>
              <a:cxnLst/>
              <a:rect l="l" t="t" r="r" b="b"/>
              <a:pathLst>
                <a:path w="4881880" h="1698625">
                  <a:moveTo>
                    <a:pt x="4393565" y="0"/>
                  </a:moveTo>
                  <a:lnTo>
                    <a:pt x="0" y="360045"/>
                  </a:lnTo>
                  <a:lnTo>
                    <a:pt x="488188" y="993775"/>
                  </a:lnTo>
                  <a:lnTo>
                    <a:pt x="109728" y="1698371"/>
                  </a:lnTo>
                  <a:lnTo>
                    <a:pt x="4503293" y="1338326"/>
                  </a:lnTo>
                  <a:lnTo>
                    <a:pt x="4881880" y="633603"/>
                  </a:lnTo>
                  <a:lnTo>
                    <a:pt x="4393565" y="0"/>
                  </a:lnTo>
                  <a:close/>
                </a:path>
              </a:pathLst>
            </a:custGeom>
            <a:solidFill>
              <a:srgbClr val="EF9C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063505" y="6006337"/>
              <a:ext cx="2666343" cy="468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513576" y="6925055"/>
              <a:ext cx="5308600" cy="1343025"/>
            </a:xfrm>
            <a:custGeom>
              <a:avLst/>
              <a:gdLst/>
              <a:ahLst/>
              <a:cxnLst/>
              <a:rect l="l" t="t" r="r" b="b"/>
              <a:pathLst>
                <a:path w="5308600" h="1343025">
                  <a:moveTo>
                    <a:pt x="5308092" y="0"/>
                  </a:moveTo>
                  <a:lnTo>
                    <a:pt x="434721" y="0"/>
                  </a:lnTo>
                  <a:lnTo>
                    <a:pt x="0" y="671322"/>
                  </a:lnTo>
                  <a:lnTo>
                    <a:pt x="434721" y="1342644"/>
                  </a:lnTo>
                  <a:lnTo>
                    <a:pt x="5308092" y="1342644"/>
                  </a:lnTo>
                  <a:lnTo>
                    <a:pt x="4873371" y="671322"/>
                  </a:lnTo>
                  <a:lnTo>
                    <a:pt x="5308092" y="0"/>
                  </a:lnTo>
                  <a:close/>
                </a:path>
              </a:pathLst>
            </a:custGeom>
            <a:solidFill>
              <a:srgbClr val="2BA28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7417689" y="7314945"/>
            <a:ext cx="3500754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5" b="1">
                <a:solidFill>
                  <a:srgbClr val="FFFFFF"/>
                </a:solidFill>
                <a:latin typeface="Carlito"/>
                <a:cs typeface="Carlito"/>
              </a:rPr>
              <a:t>PROMPT</a:t>
            </a:r>
            <a:r>
              <a:rPr dirty="0" sz="3200" spc="-2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Carlito"/>
                <a:cs typeface="Carlito"/>
              </a:rPr>
              <a:t>DELIVERIES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8542" y="5602604"/>
            <a:ext cx="5081270" cy="1855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2D77A8"/>
                </a:solidFill>
                <a:latin typeface="Carlito"/>
                <a:cs typeface="Carlito"/>
              </a:rPr>
              <a:t>ASSURANCE</a:t>
            </a:r>
            <a:endParaRPr sz="2800">
              <a:latin typeface="Carlito"/>
              <a:cs typeface="Carlito"/>
            </a:endParaRPr>
          </a:p>
          <a:p>
            <a:pPr algn="just" marL="67310" marR="5080">
              <a:lnSpc>
                <a:spcPct val="100000"/>
              </a:lnSpc>
              <a:spcBef>
                <a:spcPts val="1450"/>
              </a:spcBef>
            </a:pPr>
            <a:r>
              <a:rPr dirty="0" sz="2000" spc="-5">
                <a:solidFill>
                  <a:srgbClr val="434343"/>
                </a:solidFill>
                <a:latin typeface="Arial"/>
                <a:cs typeface="Arial"/>
              </a:rPr>
              <a:t>Our assurance is to provide 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best </a:t>
            </a:r>
            <a:r>
              <a:rPr dirty="0" sz="2000" spc="-5">
                <a:solidFill>
                  <a:srgbClr val="434343"/>
                </a:solidFill>
                <a:latin typeface="Arial"/>
                <a:cs typeface="Arial"/>
              </a:rPr>
              <a:t>solution </a:t>
            </a:r>
            <a:r>
              <a:rPr dirty="0" sz="2000" spc="-10">
                <a:solidFill>
                  <a:srgbClr val="434343"/>
                </a:solidFill>
                <a:latin typeface="Arial"/>
                <a:cs typeface="Arial"/>
              </a:rPr>
              <a:t>to  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our </a:t>
            </a:r>
            <a:r>
              <a:rPr dirty="0" sz="2000" spc="-5">
                <a:solidFill>
                  <a:srgbClr val="434343"/>
                </a:solidFill>
                <a:latin typeface="Arial"/>
                <a:cs typeface="Arial"/>
              </a:rPr>
              <a:t>customers </a:t>
            </a:r>
            <a:r>
              <a:rPr dirty="0" sz="2000" spc="-10">
                <a:solidFill>
                  <a:srgbClr val="434343"/>
                </a:solidFill>
                <a:latin typeface="Arial"/>
                <a:cs typeface="Arial"/>
              </a:rPr>
              <a:t>as </a:t>
            </a:r>
            <a:r>
              <a:rPr dirty="0" sz="2000" spc="-5">
                <a:solidFill>
                  <a:srgbClr val="434343"/>
                </a:solidFill>
                <a:latin typeface="Arial"/>
                <a:cs typeface="Arial"/>
              </a:rPr>
              <a:t>per their requirement 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with  best </a:t>
            </a:r>
            <a:r>
              <a:rPr dirty="0" sz="2000" spc="-5">
                <a:solidFill>
                  <a:srgbClr val="434343"/>
                </a:solidFill>
                <a:latin typeface="Arial"/>
                <a:cs typeface="Arial"/>
              </a:rPr>
              <a:t>competitive 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price </a:t>
            </a:r>
            <a:r>
              <a:rPr dirty="0" sz="2000" spc="-5">
                <a:solidFill>
                  <a:srgbClr val="434343"/>
                </a:solidFill>
                <a:latin typeface="Arial"/>
                <a:cs typeface="Arial"/>
              </a:rPr>
              <a:t>and 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prompt deliveries  with all quality</a:t>
            </a:r>
            <a:r>
              <a:rPr dirty="0" sz="2000" spc="-35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434343"/>
                </a:solidFill>
                <a:latin typeface="Arial"/>
                <a:cs typeface="Arial"/>
              </a:rPr>
              <a:t>checks.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3457" y="2260473"/>
            <a:ext cx="10661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BB362C"/>
                </a:solidFill>
                <a:latin typeface="Carlito"/>
                <a:cs typeface="Carlito"/>
              </a:rPr>
              <a:t>VISION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3457" y="2787776"/>
            <a:ext cx="16046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  <a:tab pos="1311275" algn="l"/>
              </a:tabLst>
            </a:pPr>
            <a:r>
              <a:rPr dirty="0" sz="2000" spc="-22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build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	</a:t>
            </a:r>
            <a:r>
              <a:rPr dirty="0" sz="2000" spc="-15">
                <a:solidFill>
                  <a:srgbClr val="434343"/>
                </a:solidFill>
                <a:latin typeface="Arial"/>
                <a:cs typeface="Arial"/>
              </a:rPr>
              <a:t>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69489" y="2787776"/>
            <a:ext cx="10572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acr</a:t>
            </a:r>
            <a:r>
              <a:rPr dirty="0" sz="2000" spc="-1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batic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40633" y="3092576"/>
            <a:ext cx="6769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which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45077" y="2787776"/>
            <a:ext cx="192405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669925" algn="l"/>
              </a:tabLst>
            </a:pP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and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434343"/>
                </a:solidFill>
                <a:latin typeface="Arial"/>
                <a:cs typeface="Arial"/>
              </a:rPr>
              <a:t>p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assiona</a:t>
            </a:r>
            <a:r>
              <a:rPr dirty="0" sz="2000" spc="-2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Inno</a:t>
            </a:r>
            <a:r>
              <a:rPr dirty="0" sz="2000" spc="-20">
                <a:solidFill>
                  <a:srgbClr val="43434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ation,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3457" y="3092576"/>
            <a:ext cx="217614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37995" algn="l"/>
                <a:tab pos="1903730" algn="l"/>
              </a:tabLst>
            </a:pP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organization		</a:t>
            </a:r>
            <a:r>
              <a:rPr dirty="0" sz="2000" spc="-5">
                <a:solidFill>
                  <a:srgbClr val="434343"/>
                </a:solidFill>
                <a:latin typeface="Arial"/>
                <a:cs typeface="Arial"/>
              </a:rPr>
              <a:t>in  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Perf</a:t>
            </a:r>
            <a:r>
              <a:rPr dirty="0" sz="2000" spc="-15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r</a:t>
            </a:r>
            <a:r>
              <a:rPr dirty="0" sz="2000" spc="-10">
                <a:solidFill>
                  <a:srgbClr val="43434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dirty="0" sz="2000" spc="-1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ce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66896" y="3397376"/>
            <a:ext cx="197738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95755" algn="l"/>
              </a:tabLst>
            </a:pP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P</a:t>
            </a:r>
            <a:r>
              <a:rPr dirty="0" sz="2000" spc="-15">
                <a:solidFill>
                  <a:srgbClr val="43434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dirty="0" sz="2000" spc="-10">
                <a:solidFill>
                  <a:srgbClr val="434343"/>
                </a:solidFill>
                <a:latin typeface="Arial"/>
                <a:cs typeface="Arial"/>
              </a:rPr>
              <a:t>d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u</a:t>
            </a:r>
            <a:r>
              <a:rPr dirty="0" sz="2000" spc="5">
                <a:solidFill>
                  <a:srgbClr val="43434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ti</a:t>
            </a:r>
            <a:r>
              <a:rPr dirty="0" sz="2000" spc="-15">
                <a:solidFill>
                  <a:srgbClr val="43434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ity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are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90794" y="3397376"/>
            <a:ext cx="3797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3457" y="3701872"/>
            <a:ext cx="364744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84885" algn="l"/>
                <a:tab pos="1405255" algn="l"/>
                <a:tab pos="2237740" algn="l"/>
                <a:tab pos="3011805" algn="l"/>
              </a:tabLst>
            </a:pP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pri</a:t>
            </a:r>
            <a:r>
              <a:rPr dirty="0" sz="2000" spc="-1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rity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ma</a:t>
            </a:r>
            <a:r>
              <a:rPr dirty="0" sz="2000" spc="-10">
                <a:solidFill>
                  <a:srgbClr val="434343"/>
                </a:solidFill>
                <a:latin typeface="Arial"/>
                <a:cs typeface="Arial"/>
              </a:rPr>
              <a:t>k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43434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GD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Ind</a:t>
            </a:r>
            <a:r>
              <a:rPr dirty="0" sz="2000" spc="-1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a,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73548" y="3701872"/>
            <a:ext cx="119570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2585" algn="l"/>
              </a:tabLst>
            </a:pP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leadi</a:t>
            </a:r>
            <a:r>
              <a:rPr dirty="0" sz="2000" spc="-15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3457" y="4007357"/>
            <a:ext cx="34112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charger manufacturer </a:t>
            </a:r>
            <a:r>
              <a:rPr dirty="0" sz="2000" spc="-5">
                <a:solidFill>
                  <a:srgbClr val="434343"/>
                </a:solidFill>
                <a:latin typeface="Arial"/>
                <a:cs typeface="Arial"/>
              </a:rPr>
              <a:t>in</a:t>
            </a:r>
            <a:r>
              <a:rPr dirty="0" sz="2000" spc="-135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34343"/>
                </a:solidFill>
                <a:latin typeface="Arial"/>
                <a:cs typeface="Arial"/>
              </a:rPr>
              <a:t>India.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297939" y="319531"/>
            <a:ext cx="660273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VISION &amp;</a:t>
            </a:r>
            <a:r>
              <a:rPr dirty="0" spc="-335"/>
              <a:t> </a:t>
            </a:r>
            <a:r>
              <a:rPr dirty="0"/>
              <a:t>ASSURANCE</a:t>
            </a:r>
          </a:p>
        </p:txBody>
      </p:sp>
      <p:grpSp>
        <p:nvGrpSpPr>
          <p:cNvPr id="26" name="object 26"/>
          <p:cNvGrpSpPr/>
          <p:nvPr/>
        </p:nvGrpSpPr>
        <p:grpSpPr>
          <a:xfrm>
            <a:off x="1219200" y="1310639"/>
            <a:ext cx="9392920" cy="158750"/>
            <a:chOff x="1219200" y="1310639"/>
            <a:chExt cx="9392920" cy="158750"/>
          </a:xfrm>
        </p:grpSpPr>
        <p:sp>
          <p:nvSpPr>
            <p:cNvPr id="27" name="object 27"/>
            <p:cNvSpPr/>
            <p:nvPr/>
          </p:nvSpPr>
          <p:spPr>
            <a:xfrm>
              <a:off x="1219200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60" h="158750">
                  <a:moveTo>
                    <a:pt x="3756660" y="0"/>
                  </a:moveTo>
                  <a:lnTo>
                    <a:pt x="1879092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9092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975859" y="1310639"/>
              <a:ext cx="1879600" cy="158750"/>
            </a:xfrm>
            <a:custGeom>
              <a:avLst/>
              <a:gdLst/>
              <a:ahLst/>
              <a:cxnLst/>
              <a:rect l="l" t="t" r="r" b="b"/>
              <a:pathLst>
                <a:path w="1879600" h="158750">
                  <a:moveTo>
                    <a:pt x="1879091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879091" y="158496"/>
                  </a:lnTo>
                  <a:lnTo>
                    <a:pt x="187909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854952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59" h="158750">
                  <a:moveTo>
                    <a:pt x="3756660" y="0"/>
                  </a:moveTo>
                  <a:lnTo>
                    <a:pt x="1877568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7568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/>
          <p:nvPr/>
        </p:nvSpPr>
        <p:spPr>
          <a:xfrm>
            <a:off x="12882371" y="1685544"/>
            <a:ext cx="3543300" cy="7362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3" name="object 33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5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21009" y="2017776"/>
            <a:ext cx="2847790" cy="1421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19200" y="3532632"/>
            <a:ext cx="3511550" cy="132715"/>
          </a:xfrm>
          <a:custGeom>
            <a:avLst/>
            <a:gdLst/>
            <a:ahLst/>
            <a:cxnLst/>
            <a:rect l="l" t="t" r="r" b="b"/>
            <a:pathLst>
              <a:path w="3511550" h="132714">
                <a:moveTo>
                  <a:pt x="3511296" y="0"/>
                </a:moveTo>
                <a:lnTo>
                  <a:pt x="0" y="0"/>
                </a:lnTo>
                <a:lnTo>
                  <a:pt x="0" y="132588"/>
                </a:lnTo>
                <a:lnTo>
                  <a:pt x="3511296" y="132588"/>
                </a:lnTo>
                <a:lnTo>
                  <a:pt x="3511296" y="0"/>
                </a:lnTo>
                <a:close/>
              </a:path>
            </a:pathLst>
          </a:custGeom>
          <a:solidFill>
            <a:srgbClr val="2D77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59323" y="3532632"/>
            <a:ext cx="3473450" cy="132715"/>
          </a:xfrm>
          <a:custGeom>
            <a:avLst/>
            <a:gdLst/>
            <a:ahLst/>
            <a:cxnLst/>
            <a:rect l="l" t="t" r="r" b="b"/>
            <a:pathLst>
              <a:path w="3473450" h="132714">
                <a:moveTo>
                  <a:pt x="3473196" y="0"/>
                </a:moveTo>
                <a:lnTo>
                  <a:pt x="0" y="0"/>
                </a:lnTo>
                <a:lnTo>
                  <a:pt x="0" y="132588"/>
                </a:lnTo>
                <a:lnTo>
                  <a:pt x="3473196" y="132588"/>
                </a:lnTo>
                <a:lnTo>
                  <a:pt x="3473196" y="0"/>
                </a:lnTo>
                <a:close/>
              </a:path>
            </a:pathLst>
          </a:custGeom>
          <a:solidFill>
            <a:srgbClr val="BB36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410700" y="3532632"/>
            <a:ext cx="3493135" cy="132715"/>
          </a:xfrm>
          <a:custGeom>
            <a:avLst/>
            <a:gdLst/>
            <a:ahLst/>
            <a:cxnLst/>
            <a:rect l="l" t="t" r="r" b="b"/>
            <a:pathLst>
              <a:path w="3493134" h="132714">
                <a:moveTo>
                  <a:pt x="3493007" y="0"/>
                </a:moveTo>
                <a:lnTo>
                  <a:pt x="0" y="0"/>
                </a:lnTo>
                <a:lnTo>
                  <a:pt x="0" y="132588"/>
                </a:lnTo>
                <a:lnTo>
                  <a:pt x="3493007" y="132588"/>
                </a:lnTo>
                <a:lnTo>
                  <a:pt x="3493007" y="0"/>
                </a:lnTo>
                <a:close/>
              </a:path>
            </a:pathLst>
          </a:custGeom>
          <a:solidFill>
            <a:srgbClr val="EF9C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587244" y="3849751"/>
            <a:ext cx="73025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5">
                <a:solidFill>
                  <a:srgbClr val="585858"/>
                </a:solidFill>
                <a:latin typeface="Carlito"/>
                <a:cs typeface="Carlito"/>
              </a:rPr>
              <a:t>L</a:t>
            </a:r>
            <a:r>
              <a:rPr dirty="0" sz="2700" spc="-120">
                <a:solidFill>
                  <a:srgbClr val="585858"/>
                </a:solidFill>
                <a:latin typeface="Carlito"/>
                <a:cs typeface="Carlito"/>
              </a:rPr>
              <a:t>A</a:t>
            </a:r>
            <a:r>
              <a:rPr dirty="0" sz="2700" spc="-130">
                <a:solidFill>
                  <a:srgbClr val="585858"/>
                </a:solidFill>
                <a:latin typeface="Carlito"/>
                <a:cs typeface="Carlito"/>
              </a:rPr>
              <a:t>V</a:t>
            </a:r>
            <a:r>
              <a:rPr dirty="0" sz="2700">
                <a:solidFill>
                  <a:srgbClr val="585858"/>
                </a:solidFill>
                <a:latin typeface="Carlito"/>
                <a:cs typeface="Carlito"/>
              </a:rPr>
              <a:t>A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12763" y="3849751"/>
            <a:ext cx="78613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75">
                <a:solidFill>
                  <a:srgbClr val="585858"/>
                </a:solidFill>
                <a:latin typeface="Carlito"/>
                <a:cs typeface="Carlito"/>
              </a:rPr>
              <a:t>X</a:t>
            </a:r>
            <a:r>
              <a:rPr dirty="0" sz="2700" spc="-5">
                <a:solidFill>
                  <a:srgbClr val="585858"/>
                </a:solidFill>
                <a:latin typeface="Carlito"/>
                <a:cs typeface="Carlito"/>
              </a:rPr>
              <a:t>O</a:t>
            </a:r>
            <a:r>
              <a:rPr dirty="0" sz="2700" spc="-55">
                <a:solidFill>
                  <a:srgbClr val="585858"/>
                </a:solidFill>
                <a:latin typeface="Carlito"/>
                <a:cs typeface="Carlito"/>
              </a:rPr>
              <a:t>L</a:t>
            </a:r>
            <a:r>
              <a:rPr dirty="0" sz="2700">
                <a:solidFill>
                  <a:srgbClr val="585858"/>
                </a:solidFill>
                <a:latin typeface="Carlito"/>
                <a:cs typeface="Carlito"/>
              </a:rPr>
              <a:t>O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18750" y="3849751"/>
            <a:ext cx="166751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0">
                <a:solidFill>
                  <a:srgbClr val="585858"/>
                </a:solidFill>
                <a:latin typeface="Carlito"/>
                <a:cs typeface="Carlito"/>
              </a:rPr>
              <a:t>MICROMAX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97939" y="319531"/>
            <a:ext cx="391160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CUS</a:t>
            </a:r>
            <a:r>
              <a:rPr dirty="0" spc="-80"/>
              <a:t>T</a:t>
            </a:r>
            <a:r>
              <a:rPr dirty="0" spc="-5"/>
              <a:t>OMERS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219200" y="1310639"/>
            <a:ext cx="9392920" cy="158750"/>
            <a:chOff x="1219200" y="1310639"/>
            <a:chExt cx="9392920" cy="158750"/>
          </a:xfrm>
        </p:grpSpPr>
        <p:sp>
          <p:nvSpPr>
            <p:cNvPr id="11" name="object 11"/>
            <p:cNvSpPr/>
            <p:nvPr/>
          </p:nvSpPr>
          <p:spPr>
            <a:xfrm>
              <a:off x="1219200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60" h="158750">
                  <a:moveTo>
                    <a:pt x="3756660" y="0"/>
                  </a:moveTo>
                  <a:lnTo>
                    <a:pt x="1879092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9092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975859" y="1310639"/>
              <a:ext cx="1879600" cy="158750"/>
            </a:xfrm>
            <a:custGeom>
              <a:avLst/>
              <a:gdLst/>
              <a:ahLst/>
              <a:cxnLst/>
              <a:rect l="l" t="t" r="r" b="b"/>
              <a:pathLst>
                <a:path w="1879600" h="158750">
                  <a:moveTo>
                    <a:pt x="1879091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879091" y="158496"/>
                  </a:lnTo>
                  <a:lnTo>
                    <a:pt x="187909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854952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59" h="158750">
                  <a:moveTo>
                    <a:pt x="3756660" y="0"/>
                  </a:moveTo>
                  <a:lnTo>
                    <a:pt x="1877568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7568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1709927" y="2132076"/>
            <a:ext cx="2606040" cy="1155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19928" y="2238755"/>
            <a:ext cx="3040379" cy="943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956292" y="2176272"/>
            <a:ext cx="2401824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431012" y="8525256"/>
            <a:ext cx="3512820" cy="132715"/>
          </a:xfrm>
          <a:custGeom>
            <a:avLst/>
            <a:gdLst/>
            <a:ahLst/>
            <a:cxnLst/>
            <a:rect l="l" t="t" r="r" b="b"/>
            <a:pathLst>
              <a:path w="3512819" h="132715">
                <a:moveTo>
                  <a:pt x="3512819" y="0"/>
                </a:moveTo>
                <a:lnTo>
                  <a:pt x="0" y="0"/>
                </a:lnTo>
                <a:lnTo>
                  <a:pt x="0" y="132588"/>
                </a:lnTo>
                <a:lnTo>
                  <a:pt x="3512819" y="132588"/>
                </a:lnTo>
                <a:lnTo>
                  <a:pt x="3512819" y="0"/>
                </a:lnTo>
                <a:close/>
              </a:path>
            </a:pathLst>
          </a:custGeom>
          <a:solidFill>
            <a:srgbClr val="2D77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424416" y="8525256"/>
            <a:ext cx="3473450" cy="132715"/>
          </a:xfrm>
          <a:custGeom>
            <a:avLst/>
            <a:gdLst/>
            <a:ahLst/>
            <a:cxnLst/>
            <a:rect l="l" t="t" r="r" b="b"/>
            <a:pathLst>
              <a:path w="3473450" h="132715">
                <a:moveTo>
                  <a:pt x="3473196" y="0"/>
                </a:moveTo>
                <a:lnTo>
                  <a:pt x="0" y="0"/>
                </a:lnTo>
                <a:lnTo>
                  <a:pt x="0" y="132588"/>
                </a:lnTo>
                <a:lnTo>
                  <a:pt x="3473196" y="132588"/>
                </a:lnTo>
                <a:lnTo>
                  <a:pt x="3473196" y="0"/>
                </a:lnTo>
                <a:close/>
              </a:path>
            </a:pathLst>
          </a:custGeom>
          <a:solidFill>
            <a:srgbClr val="BB36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451847" y="5923788"/>
            <a:ext cx="3493135" cy="134620"/>
          </a:xfrm>
          <a:custGeom>
            <a:avLst/>
            <a:gdLst/>
            <a:ahLst/>
            <a:cxnLst/>
            <a:rect l="l" t="t" r="r" b="b"/>
            <a:pathLst>
              <a:path w="3493134" h="134620">
                <a:moveTo>
                  <a:pt x="3493007" y="0"/>
                </a:moveTo>
                <a:lnTo>
                  <a:pt x="0" y="0"/>
                </a:lnTo>
                <a:lnTo>
                  <a:pt x="0" y="134112"/>
                </a:lnTo>
                <a:lnTo>
                  <a:pt x="3493007" y="134112"/>
                </a:lnTo>
                <a:lnTo>
                  <a:pt x="3493007" y="0"/>
                </a:lnTo>
                <a:close/>
              </a:path>
            </a:pathLst>
          </a:custGeom>
          <a:solidFill>
            <a:srgbClr val="EF9C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566647" y="5923788"/>
            <a:ext cx="3467100" cy="134620"/>
          </a:xfrm>
          <a:custGeom>
            <a:avLst/>
            <a:gdLst/>
            <a:ahLst/>
            <a:cxnLst/>
            <a:rect l="l" t="t" r="r" b="b"/>
            <a:pathLst>
              <a:path w="3467100" h="134620">
                <a:moveTo>
                  <a:pt x="3467100" y="0"/>
                </a:moveTo>
                <a:lnTo>
                  <a:pt x="0" y="0"/>
                </a:lnTo>
                <a:lnTo>
                  <a:pt x="0" y="134112"/>
                </a:lnTo>
                <a:lnTo>
                  <a:pt x="3467100" y="134112"/>
                </a:lnTo>
                <a:lnTo>
                  <a:pt x="3467100" y="0"/>
                </a:lnTo>
                <a:close/>
              </a:path>
            </a:pathLst>
          </a:custGeom>
          <a:solidFill>
            <a:srgbClr val="2BA2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3912087" y="8762186"/>
            <a:ext cx="247396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585858"/>
                </a:solidFill>
                <a:latin typeface="Carlito"/>
                <a:cs typeface="Carlito"/>
              </a:rPr>
              <a:t>BALAJI</a:t>
            </a:r>
            <a:r>
              <a:rPr dirty="0" sz="2700" spc="-65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dirty="0" sz="2700" spc="-10">
                <a:solidFill>
                  <a:srgbClr val="585858"/>
                </a:solidFill>
                <a:latin typeface="Carlito"/>
                <a:cs typeface="Carlito"/>
              </a:rPr>
              <a:t>SOLUTION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252964" y="8762186"/>
            <a:ext cx="183896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0">
                <a:solidFill>
                  <a:srgbClr val="585858"/>
                </a:solidFill>
                <a:latin typeface="Carlito"/>
                <a:cs typeface="Carlito"/>
              </a:rPr>
              <a:t>PORTRONICS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461362" y="6161278"/>
            <a:ext cx="167957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585858"/>
                </a:solidFill>
                <a:latin typeface="Carlito"/>
                <a:cs typeface="Carlito"/>
              </a:rPr>
              <a:t>RELINCE</a:t>
            </a:r>
            <a:r>
              <a:rPr dirty="0" sz="2700" spc="-114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dirty="0" sz="2700">
                <a:solidFill>
                  <a:srgbClr val="585858"/>
                </a:solidFill>
                <a:latin typeface="Carlito"/>
                <a:cs typeface="Carlito"/>
              </a:rPr>
              <a:t>JIO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886687" y="3555491"/>
            <a:ext cx="3511550" cy="132715"/>
          </a:xfrm>
          <a:custGeom>
            <a:avLst/>
            <a:gdLst/>
            <a:ahLst/>
            <a:cxnLst/>
            <a:rect l="l" t="t" r="r" b="b"/>
            <a:pathLst>
              <a:path w="3511550" h="132714">
                <a:moveTo>
                  <a:pt x="3511296" y="0"/>
                </a:moveTo>
                <a:lnTo>
                  <a:pt x="0" y="0"/>
                </a:lnTo>
                <a:lnTo>
                  <a:pt x="0" y="132588"/>
                </a:lnTo>
                <a:lnTo>
                  <a:pt x="3511296" y="132588"/>
                </a:lnTo>
                <a:lnTo>
                  <a:pt x="3511296" y="0"/>
                </a:lnTo>
                <a:close/>
              </a:path>
            </a:pathLst>
          </a:custGeom>
          <a:solidFill>
            <a:srgbClr val="2D77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47572" y="8596883"/>
            <a:ext cx="3467100" cy="132715"/>
          </a:xfrm>
          <a:custGeom>
            <a:avLst/>
            <a:gdLst/>
            <a:ahLst/>
            <a:cxnLst/>
            <a:rect l="l" t="t" r="r" b="b"/>
            <a:pathLst>
              <a:path w="3467100" h="132715">
                <a:moveTo>
                  <a:pt x="3467100" y="0"/>
                </a:moveTo>
                <a:lnTo>
                  <a:pt x="0" y="0"/>
                </a:lnTo>
                <a:lnTo>
                  <a:pt x="0" y="132588"/>
                </a:lnTo>
                <a:lnTo>
                  <a:pt x="3467100" y="132588"/>
                </a:lnTo>
                <a:lnTo>
                  <a:pt x="3467100" y="0"/>
                </a:lnTo>
                <a:close/>
              </a:path>
            </a:pathLst>
          </a:custGeom>
          <a:solidFill>
            <a:srgbClr val="2BA2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5323946" y="3871976"/>
            <a:ext cx="59118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585858"/>
                </a:solidFill>
                <a:latin typeface="Carlito"/>
                <a:cs typeface="Carlito"/>
              </a:rPr>
              <a:t>I</a:t>
            </a:r>
            <a:r>
              <a:rPr dirty="0" sz="2700" spc="5">
                <a:solidFill>
                  <a:srgbClr val="585858"/>
                </a:solidFill>
                <a:latin typeface="Carlito"/>
                <a:cs typeface="Carlito"/>
              </a:rPr>
              <a:t>T</a:t>
            </a:r>
            <a:r>
              <a:rPr dirty="0" sz="2700" spc="-5">
                <a:solidFill>
                  <a:srgbClr val="585858"/>
                </a:solidFill>
                <a:latin typeface="Carlito"/>
                <a:cs typeface="Carlito"/>
              </a:rPr>
              <a:t>EL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47654" y="6075629"/>
            <a:ext cx="67246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5">
                <a:solidFill>
                  <a:srgbClr val="585858"/>
                </a:solidFill>
                <a:latin typeface="Carlito"/>
                <a:cs typeface="Carlito"/>
              </a:rPr>
              <a:t>FLEX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65451" y="8808211"/>
            <a:ext cx="127508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0">
                <a:solidFill>
                  <a:srgbClr val="585858"/>
                </a:solidFill>
                <a:latin typeface="Carlito"/>
                <a:cs typeface="Carlito"/>
              </a:rPr>
              <a:t>INFOCUS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95796" y="7714161"/>
            <a:ext cx="2457519" cy="4898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859520" y="7483602"/>
            <a:ext cx="284835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4766573" y="4664111"/>
            <a:ext cx="1161910" cy="11615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451592" y="4919471"/>
            <a:ext cx="1736670" cy="7136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6551910" y="9090152"/>
            <a:ext cx="15132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Carlito"/>
                <a:cs typeface="Carlito"/>
              </a:rPr>
              <a:t>Adding</a:t>
            </a:r>
            <a:r>
              <a:rPr dirty="0" sz="2000" spc="-135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Carlito"/>
                <a:cs typeface="Carlito"/>
              </a:rPr>
              <a:t>more….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096167" y="7490841"/>
            <a:ext cx="2297560" cy="6930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416296" y="8564880"/>
            <a:ext cx="3467100" cy="132715"/>
          </a:xfrm>
          <a:custGeom>
            <a:avLst/>
            <a:gdLst/>
            <a:ahLst/>
            <a:cxnLst/>
            <a:rect l="l" t="t" r="r" b="b"/>
            <a:pathLst>
              <a:path w="3467100" h="132715">
                <a:moveTo>
                  <a:pt x="3467100" y="0"/>
                </a:moveTo>
                <a:lnTo>
                  <a:pt x="0" y="0"/>
                </a:lnTo>
                <a:lnTo>
                  <a:pt x="0" y="132588"/>
                </a:lnTo>
                <a:lnTo>
                  <a:pt x="3467100" y="132588"/>
                </a:lnTo>
                <a:lnTo>
                  <a:pt x="3467100" y="0"/>
                </a:lnTo>
                <a:close/>
              </a:path>
            </a:pathLst>
          </a:custGeom>
          <a:solidFill>
            <a:srgbClr val="2BA2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6359397" y="8882278"/>
            <a:ext cx="154051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5">
                <a:solidFill>
                  <a:srgbClr val="585858"/>
                </a:solidFill>
                <a:latin typeface="Carlito"/>
                <a:cs typeface="Carlito"/>
              </a:rPr>
              <a:t>FRONTECH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932008" y="7411017"/>
            <a:ext cx="2517364" cy="10257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062085" y="5184871"/>
            <a:ext cx="2104650" cy="3904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454396" y="5910071"/>
            <a:ext cx="3473450" cy="134620"/>
          </a:xfrm>
          <a:custGeom>
            <a:avLst/>
            <a:gdLst/>
            <a:ahLst/>
            <a:cxnLst/>
            <a:rect l="l" t="t" r="r" b="b"/>
            <a:pathLst>
              <a:path w="3473450" h="134620">
                <a:moveTo>
                  <a:pt x="3473196" y="0"/>
                </a:moveTo>
                <a:lnTo>
                  <a:pt x="0" y="0"/>
                </a:lnTo>
                <a:lnTo>
                  <a:pt x="0" y="134112"/>
                </a:lnTo>
                <a:lnTo>
                  <a:pt x="3473196" y="134112"/>
                </a:lnTo>
                <a:lnTo>
                  <a:pt x="3473196" y="0"/>
                </a:lnTo>
                <a:close/>
              </a:path>
            </a:pathLst>
          </a:custGeom>
          <a:solidFill>
            <a:srgbClr val="BB36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170432" y="5964935"/>
            <a:ext cx="3491865" cy="134620"/>
          </a:xfrm>
          <a:custGeom>
            <a:avLst/>
            <a:gdLst/>
            <a:ahLst/>
            <a:cxnLst/>
            <a:rect l="l" t="t" r="r" b="b"/>
            <a:pathLst>
              <a:path w="3491865" h="134620">
                <a:moveTo>
                  <a:pt x="3491484" y="0"/>
                </a:moveTo>
                <a:lnTo>
                  <a:pt x="0" y="0"/>
                </a:lnTo>
                <a:lnTo>
                  <a:pt x="0" y="134112"/>
                </a:lnTo>
                <a:lnTo>
                  <a:pt x="3491484" y="134112"/>
                </a:lnTo>
                <a:lnTo>
                  <a:pt x="3491484" y="0"/>
                </a:lnTo>
                <a:close/>
              </a:path>
            </a:pathLst>
          </a:custGeom>
          <a:solidFill>
            <a:srgbClr val="EF9C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2127630" y="6186296"/>
            <a:ext cx="141605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5">
                <a:solidFill>
                  <a:srgbClr val="585858"/>
                </a:solidFill>
                <a:latin typeface="Carlito"/>
                <a:cs typeface="Carlito"/>
              </a:rPr>
              <a:t>FOXCONN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540763" y="5214111"/>
            <a:ext cx="2814828" cy="3149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6631051" y="6155182"/>
            <a:ext cx="937894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585858"/>
                </a:solidFill>
                <a:latin typeface="Carlito"/>
                <a:cs typeface="Carlito"/>
              </a:rPr>
              <a:t>NOKIA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46" name="object 46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14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64812" y="9692640"/>
            <a:ext cx="182880" cy="347980"/>
          </a:xfrm>
          <a:custGeom>
            <a:avLst/>
            <a:gdLst/>
            <a:ahLst/>
            <a:cxnLst/>
            <a:rect l="l" t="t" r="r" b="b"/>
            <a:pathLst>
              <a:path w="182880" h="347979">
                <a:moveTo>
                  <a:pt x="91440" y="0"/>
                </a:moveTo>
                <a:lnTo>
                  <a:pt x="0" y="0"/>
                </a:lnTo>
                <a:lnTo>
                  <a:pt x="91440" y="173735"/>
                </a:lnTo>
                <a:lnTo>
                  <a:pt x="0" y="347471"/>
                </a:lnTo>
                <a:lnTo>
                  <a:pt x="91440" y="347471"/>
                </a:lnTo>
                <a:lnTo>
                  <a:pt x="182880" y="173735"/>
                </a:lnTo>
                <a:lnTo>
                  <a:pt x="9144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200119" y="9692640"/>
            <a:ext cx="182880" cy="347980"/>
          </a:xfrm>
          <a:custGeom>
            <a:avLst/>
            <a:gdLst/>
            <a:ahLst/>
            <a:cxnLst/>
            <a:rect l="l" t="t" r="r" b="b"/>
            <a:pathLst>
              <a:path w="182880" h="347979">
                <a:moveTo>
                  <a:pt x="182880" y="0"/>
                </a:moveTo>
                <a:lnTo>
                  <a:pt x="91440" y="0"/>
                </a:lnTo>
                <a:lnTo>
                  <a:pt x="0" y="173735"/>
                </a:lnTo>
                <a:lnTo>
                  <a:pt x="91440" y="347471"/>
                </a:lnTo>
                <a:lnTo>
                  <a:pt x="182880" y="347471"/>
                </a:lnTo>
                <a:lnTo>
                  <a:pt x="91440" y="173735"/>
                </a:lnTo>
                <a:lnTo>
                  <a:pt x="1828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7939" y="319531"/>
            <a:ext cx="393446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CONTACT</a:t>
            </a:r>
            <a:r>
              <a:rPr dirty="0" spc="-145"/>
              <a:t> </a:t>
            </a:r>
            <a:r>
              <a:rPr dirty="0"/>
              <a:t>US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219200" y="1310639"/>
            <a:ext cx="9392920" cy="158750"/>
            <a:chOff x="1219200" y="1310639"/>
            <a:chExt cx="9392920" cy="158750"/>
          </a:xfrm>
        </p:grpSpPr>
        <p:sp>
          <p:nvSpPr>
            <p:cNvPr id="6" name="object 6"/>
            <p:cNvSpPr/>
            <p:nvPr/>
          </p:nvSpPr>
          <p:spPr>
            <a:xfrm>
              <a:off x="1219200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60" h="158750">
                  <a:moveTo>
                    <a:pt x="3756660" y="0"/>
                  </a:moveTo>
                  <a:lnTo>
                    <a:pt x="1879092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9092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975859" y="1310639"/>
              <a:ext cx="1879600" cy="158750"/>
            </a:xfrm>
            <a:custGeom>
              <a:avLst/>
              <a:gdLst/>
              <a:ahLst/>
              <a:cxnLst/>
              <a:rect l="l" t="t" r="r" b="b"/>
              <a:pathLst>
                <a:path w="1879600" h="158750">
                  <a:moveTo>
                    <a:pt x="1879091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879091" y="158496"/>
                  </a:lnTo>
                  <a:lnTo>
                    <a:pt x="187909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854952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59" h="158750">
                  <a:moveTo>
                    <a:pt x="3756660" y="0"/>
                  </a:moveTo>
                  <a:lnTo>
                    <a:pt x="1877568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7568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0" y="1560575"/>
            <a:ext cx="18288000" cy="8030209"/>
            <a:chOff x="0" y="1560575"/>
            <a:chExt cx="18288000" cy="8030209"/>
          </a:xfrm>
        </p:grpSpPr>
        <p:sp>
          <p:nvSpPr>
            <p:cNvPr id="10" name="object 10"/>
            <p:cNvSpPr/>
            <p:nvPr/>
          </p:nvSpPr>
          <p:spPr>
            <a:xfrm>
              <a:off x="0" y="1560575"/>
              <a:ext cx="18288000" cy="64891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6946391"/>
              <a:ext cx="18288000" cy="2644140"/>
            </a:xfrm>
            <a:custGeom>
              <a:avLst/>
              <a:gdLst/>
              <a:ahLst/>
              <a:cxnLst/>
              <a:rect l="l" t="t" r="r" b="b"/>
              <a:pathLst>
                <a:path w="18288000" h="2644140">
                  <a:moveTo>
                    <a:pt x="18288000" y="0"/>
                  </a:moveTo>
                  <a:lnTo>
                    <a:pt x="0" y="0"/>
                  </a:lnTo>
                  <a:lnTo>
                    <a:pt x="0" y="2644139"/>
                  </a:lnTo>
                  <a:lnTo>
                    <a:pt x="18288000" y="2644139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2BA2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210555" y="7911084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60" h="403859">
                  <a:moveTo>
                    <a:pt x="89154" y="0"/>
                  </a:moveTo>
                  <a:lnTo>
                    <a:pt x="79248" y="0"/>
                  </a:lnTo>
                  <a:lnTo>
                    <a:pt x="72644" y="1143"/>
                  </a:lnTo>
                  <a:lnTo>
                    <a:pt x="64897" y="3302"/>
                  </a:lnTo>
                  <a:lnTo>
                    <a:pt x="56134" y="4445"/>
                  </a:lnTo>
                  <a:lnTo>
                    <a:pt x="22367" y="30819"/>
                  </a:lnTo>
                  <a:lnTo>
                    <a:pt x="3460" y="70437"/>
                  </a:lnTo>
                  <a:lnTo>
                    <a:pt x="0" y="96901"/>
                  </a:lnTo>
                  <a:lnTo>
                    <a:pt x="0" y="107823"/>
                  </a:lnTo>
                  <a:lnTo>
                    <a:pt x="1143" y="112268"/>
                  </a:lnTo>
                  <a:lnTo>
                    <a:pt x="2159" y="116586"/>
                  </a:lnTo>
                  <a:lnTo>
                    <a:pt x="3302" y="122174"/>
                  </a:lnTo>
                  <a:lnTo>
                    <a:pt x="4445" y="128778"/>
                  </a:lnTo>
                  <a:lnTo>
                    <a:pt x="6604" y="135382"/>
                  </a:lnTo>
                  <a:lnTo>
                    <a:pt x="7747" y="139700"/>
                  </a:lnTo>
                  <a:lnTo>
                    <a:pt x="8763" y="141986"/>
                  </a:lnTo>
                  <a:lnTo>
                    <a:pt x="9906" y="145288"/>
                  </a:lnTo>
                  <a:lnTo>
                    <a:pt x="12065" y="150749"/>
                  </a:lnTo>
                  <a:lnTo>
                    <a:pt x="14351" y="158496"/>
                  </a:lnTo>
                  <a:lnTo>
                    <a:pt x="17653" y="166116"/>
                  </a:lnTo>
                  <a:lnTo>
                    <a:pt x="18669" y="170561"/>
                  </a:lnTo>
                  <a:lnTo>
                    <a:pt x="19812" y="172720"/>
                  </a:lnTo>
                  <a:lnTo>
                    <a:pt x="24995" y="186388"/>
                  </a:lnTo>
                  <a:lnTo>
                    <a:pt x="30702" y="199199"/>
                  </a:lnTo>
                  <a:lnTo>
                    <a:pt x="37028" y="211153"/>
                  </a:lnTo>
                  <a:lnTo>
                    <a:pt x="44069" y="222250"/>
                  </a:lnTo>
                  <a:lnTo>
                    <a:pt x="55979" y="241278"/>
                  </a:lnTo>
                  <a:lnTo>
                    <a:pt x="86895" y="279239"/>
                  </a:lnTo>
                  <a:lnTo>
                    <a:pt x="125263" y="316964"/>
                  </a:lnTo>
                  <a:lnTo>
                    <a:pt x="163224" y="347880"/>
                  </a:lnTo>
                  <a:lnTo>
                    <a:pt x="204660" y="373157"/>
                  </a:lnTo>
                  <a:lnTo>
                    <a:pt x="231140" y="384048"/>
                  </a:lnTo>
                  <a:lnTo>
                    <a:pt x="233299" y="385191"/>
                  </a:lnTo>
                  <a:lnTo>
                    <a:pt x="237744" y="386207"/>
                  </a:lnTo>
                  <a:lnTo>
                    <a:pt x="245364" y="389509"/>
                  </a:lnTo>
                  <a:lnTo>
                    <a:pt x="253111" y="391795"/>
                  </a:lnTo>
                  <a:lnTo>
                    <a:pt x="258572" y="393954"/>
                  </a:lnTo>
                  <a:lnTo>
                    <a:pt x="261874" y="395097"/>
                  </a:lnTo>
                  <a:lnTo>
                    <a:pt x="264160" y="396113"/>
                  </a:lnTo>
                  <a:lnTo>
                    <a:pt x="268478" y="397256"/>
                  </a:lnTo>
                  <a:lnTo>
                    <a:pt x="275082" y="399415"/>
                  </a:lnTo>
                  <a:lnTo>
                    <a:pt x="281686" y="400558"/>
                  </a:lnTo>
                  <a:lnTo>
                    <a:pt x="287274" y="402717"/>
                  </a:lnTo>
                  <a:lnTo>
                    <a:pt x="291592" y="402717"/>
                  </a:lnTo>
                  <a:lnTo>
                    <a:pt x="296037" y="403860"/>
                  </a:lnTo>
                  <a:lnTo>
                    <a:pt x="306959" y="403860"/>
                  </a:lnTo>
                  <a:lnTo>
                    <a:pt x="320196" y="403010"/>
                  </a:lnTo>
                  <a:lnTo>
                    <a:pt x="359791" y="389509"/>
                  </a:lnTo>
                  <a:lnTo>
                    <a:pt x="390491" y="366220"/>
                  </a:lnTo>
                  <a:lnTo>
                    <a:pt x="400558" y="338963"/>
                  </a:lnTo>
                  <a:lnTo>
                    <a:pt x="402717" y="331216"/>
                  </a:lnTo>
                  <a:lnTo>
                    <a:pt x="403860" y="324612"/>
                  </a:lnTo>
                  <a:lnTo>
                    <a:pt x="403860" y="314706"/>
                  </a:lnTo>
                  <a:lnTo>
                    <a:pt x="402717" y="312547"/>
                  </a:lnTo>
                  <a:lnTo>
                    <a:pt x="400873" y="309840"/>
                  </a:lnTo>
                  <a:lnTo>
                    <a:pt x="400110" y="309245"/>
                  </a:lnTo>
                  <a:lnTo>
                    <a:pt x="246507" y="309245"/>
                  </a:lnTo>
                  <a:lnTo>
                    <a:pt x="244348" y="308102"/>
                  </a:lnTo>
                  <a:lnTo>
                    <a:pt x="242062" y="306959"/>
                  </a:lnTo>
                  <a:lnTo>
                    <a:pt x="238760" y="306959"/>
                  </a:lnTo>
                  <a:lnTo>
                    <a:pt x="237744" y="305943"/>
                  </a:lnTo>
                  <a:lnTo>
                    <a:pt x="235458" y="304800"/>
                  </a:lnTo>
                  <a:lnTo>
                    <a:pt x="234442" y="304800"/>
                  </a:lnTo>
                  <a:lnTo>
                    <a:pt x="232156" y="302641"/>
                  </a:lnTo>
                  <a:lnTo>
                    <a:pt x="228854" y="301498"/>
                  </a:lnTo>
                  <a:lnTo>
                    <a:pt x="225552" y="299339"/>
                  </a:lnTo>
                  <a:lnTo>
                    <a:pt x="223393" y="298196"/>
                  </a:lnTo>
                  <a:lnTo>
                    <a:pt x="186944" y="274161"/>
                  </a:lnTo>
                  <a:lnTo>
                    <a:pt x="156210" y="247650"/>
                  </a:lnTo>
                  <a:lnTo>
                    <a:pt x="129698" y="216916"/>
                  </a:lnTo>
                  <a:lnTo>
                    <a:pt x="105664" y="180467"/>
                  </a:lnTo>
                  <a:lnTo>
                    <a:pt x="104521" y="178308"/>
                  </a:lnTo>
                  <a:lnTo>
                    <a:pt x="102362" y="175006"/>
                  </a:lnTo>
                  <a:lnTo>
                    <a:pt x="101219" y="171704"/>
                  </a:lnTo>
                  <a:lnTo>
                    <a:pt x="99060" y="169418"/>
                  </a:lnTo>
                  <a:lnTo>
                    <a:pt x="99060" y="168402"/>
                  </a:lnTo>
                  <a:lnTo>
                    <a:pt x="97917" y="167259"/>
                  </a:lnTo>
                  <a:lnTo>
                    <a:pt x="96901" y="165100"/>
                  </a:lnTo>
                  <a:lnTo>
                    <a:pt x="96901" y="161798"/>
                  </a:lnTo>
                  <a:lnTo>
                    <a:pt x="95758" y="159512"/>
                  </a:lnTo>
                  <a:lnTo>
                    <a:pt x="94615" y="157353"/>
                  </a:lnTo>
                  <a:lnTo>
                    <a:pt x="94615" y="151892"/>
                  </a:lnTo>
                  <a:lnTo>
                    <a:pt x="97917" y="147447"/>
                  </a:lnTo>
                  <a:lnTo>
                    <a:pt x="103378" y="143002"/>
                  </a:lnTo>
                  <a:lnTo>
                    <a:pt x="108966" y="137541"/>
                  </a:lnTo>
                  <a:lnTo>
                    <a:pt x="114427" y="132080"/>
                  </a:lnTo>
                  <a:lnTo>
                    <a:pt x="121031" y="127635"/>
                  </a:lnTo>
                  <a:lnTo>
                    <a:pt x="127635" y="122174"/>
                  </a:lnTo>
                  <a:lnTo>
                    <a:pt x="133096" y="117729"/>
                  </a:lnTo>
                  <a:lnTo>
                    <a:pt x="138684" y="111125"/>
                  </a:lnTo>
                  <a:lnTo>
                    <a:pt x="144145" y="105664"/>
                  </a:lnTo>
                  <a:lnTo>
                    <a:pt x="146304" y="101219"/>
                  </a:lnTo>
                  <a:lnTo>
                    <a:pt x="146304" y="91313"/>
                  </a:lnTo>
                  <a:lnTo>
                    <a:pt x="145288" y="89154"/>
                  </a:lnTo>
                  <a:lnTo>
                    <a:pt x="143002" y="85852"/>
                  </a:lnTo>
                  <a:lnTo>
                    <a:pt x="141986" y="82550"/>
                  </a:lnTo>
                  <a:lnTo>
                    <a:pt x="138684" y="79248"/>
                  </a:lnTo>
                  <a:lnTo>
                    <a:pt x="136398" y="74803"/>
                  </a:lnTo>
                  <a:lnTo>
                    <a:pt x="133096" y="71501"/>
                  </a:lnTo>
                  <a:lnTo>
                    <a:pt x="130937" y="67183"/>
                  </a:lnTo>
                  <a:lnTo>
                    <a:pt x="127635" y="61595"/>
                  </a:lnTo>
                  <a:lnTo>
                    <a:pt x="124333" y="56134"/>
                  </a:lnTo>
                  <a:lnTo>
                    <a:pt x="122174" y="50673"/>
                  </a:lnTo>
                  <a:lnTo>
                    <a:pt x="118872" y="45085"/>
                  </a:lnTo>
                  <a:lnTo>
                    <a:pt x="114427" y="38481"/>
                  </a:lnTo>
                  <a:lnTo>
                    <a:pt x="111125" y="31877"/>
                  </a:lnTo>
                  <a:lnTo>
                    <a:pt x="107823" y="26416"/>
                  </a:lnTo>
                  <a:lnTo>
                    <a:pt x="105664" y="23114"/>
                  </a:lnTo>
                  <a:lnTo>
                    <a:pt x="101099" y="13769"/>
                  </a:lnTo>
                  <a:lnTo>
                    <a:pt x="97250" y="7127"/>
                  </a:lnTo>
                  <a:lnTo>
                    <a:pt x="94019" y="2986"/>
                  </a:lnTo>
                  <a:lnTo>
                    <a:pt x="91313" y="1143"/>
                  </a:lnTo>
                  <a:lnTo>
                    <a:pt x="89154" y="0"/>
                  </a:lnTo>
                  <a:close/>
                </a:path>
                <a:path w="403860" h="403859">
                  <a:moveTo>
                    <a:pt x="312547" y="257556"/>
                  </a:moveTo>
                  <a:lnTo>
                    <a:pt x="302641" y="257556"/>
                  </a:lnTo>
                  <a:lnTo>
                    <a:pt x="298196" y="259715"/>
                  </a:lnTo>
                  <a:lnTo>
                    <a:pt x="292735" y="265176"/>
                  </a:lnTo>
                  <a:lnTo>
                    <a:pt x="286131" y="270764"/>
                  </a:lnTo>
                  <a:lnTo>
                    <a:pt x="281686" y="276225"/>
                  </a:lnTo>
                  <a:lnTo>
                    <a:pt x="276225" y="282829"/>
                  </a:lnTo>
                  <a:lnTo>
                    <a:pt x="271780" y="289433"/>
                  </a:lnTo>
                  <a:lnTo>
                    <a:pt x="266319" y="294894"/>
                  </a:lnTo>
                  <a:lnTo>
                    <a:pt x="261874" y="300482"/>
                  </a:lnTo>
                  <a:lnTo>
                    <a:pt x="256413" y="305943"/>
                  </a:lnTo>
                  <a:lnTo>
                    <a:pt x="251968" y="309245"/>
                  </a:lnTo>
                  <a:lnTo>
                    <a:pt x="400110" y="309245"/>
                  </a:lnTo>
                  <a:lnTo>
                    <a:pt x="396732" y="306609"/>
                  </a:lnTo>
                  <a:lnTo>
                    <a:pt x="390090" y="302760"/>
                  </a:lnTo>
                  <a:lnTo>
                    <a:pt x="380746" y="298196"/>
                  </a:lnTo>
                  <a:lnTo>
                    <a:pt x="377444" y="296037"/>
                  </a:lnTo>
                  <a:lnTo>
                    <a:pt x="371983" y="292735"/>
                  </a:lnTo>
                  <a:lnTo>
                    <a:pt x="365379" y="289433"/>
                  </a:lnTo>
                  <a:lnTo>
                    <a:pt x="358775" y="284988"/>
                  </a:lnTo>
                  <a:lnTo>
                    <a:pt x="353187" y="281686"/>
                  </a:lnTo>
                  <a:lnTo>
                    <a:pt x="347726" y="279527"/>
                  </a:lnTo>
                  <a:lnTo>
                    <a:pt x="342265" y="276225"/>
                  </a:lnTo>
                  <a:lnTo>
                    <a:pt x="336677" y="272923"/>
                  </a:lnTo>
                  <a:lnTo>
                    <a:pt x="332359" y="270764"/>
                  </a:lnTo>
                  <a:lnTo>
                    <a:pt x="331216" y="269621"/>
                  </a:lnTo>
                  <a:lnTo>
                    <a:pt x="329057" y="268478"/>
                  </a:lnTo>
                  <a:lnTo>
                    <a:pt x="324612" y="265176"/>
                  </a:lnTo>
                  <a:lnTo>
                    <a:pt x="321310" y="261874"/>
                  </a:lnTo>
                  <a:lnTo>
                    <a:pt x="318008" y="260858"/>
                  </a:lnTo>
                  <a:lnTo>
                    <a:pt x="314706" y="258572"/>
                  </a:lnTo>
                  <a:lnTo>
                    <a:pt x="312547" y="257556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149083" y="8700516"/>
              <a:ext cx="403860" cy="203200"/>
            </a:xfrm>
            <a:custGeom>
              <a:avLst/>
              <a:gdLst/>
              <a:ahLst/>
              <a:cxnLst/>
              <a:rect l="l" t="t" r="r" b="b"/>
              <a:pathLst>
                <a:path w="403859" h="203200">
                  <a:moveTo>
                    <a:pt x="367538" y="0"/>
                  </a:moveTo>
                  <a:lnTo>
                    <a:pt x="36322" y="0"/>
                  </a:lnTo>
                  <a:lnTo>
                    <a:pt x="27902" y="795"/>
                  </a:lnTo>
                  <a:lnTo>
                    <a:pt x="631" y="32621"/>
                  </a:lnTo>
                  <a:lnTo>
                    <a:pt x="0" y="40766"/>
                  </a:lnTo>
                  <a:lnTo>
                    <a:pt x="795" y="48057"/>
                  </a:lnTo>
                  <a:lnTo>
                    <a:pt x="25177" y="86852"/>
                  </a:lnTo>
                  <a:lnTo>
                    <a:pt x="144399" y="171449"/>
                  </a:lnTo>
                  <a:lnTo>
                    <a:pt x="145288" y="172338"/>
                  </a:lnTo>
                  <a:lnTo>
                    <a:pt x="148717" y="175005"/>
                  </a:lnTo>
                  <a:lnTo>
                    <a:pt x="153924" y="178434"/>
                  </a:lnTo>
                  <a:lnTo>
                    <a:pt x="158242" y="181863"/>
                  </a:lnTo>
                  <a:lnTo>
                    <a:pt x="162560" y="184530"/>
                  </a:lnTo>
                  <a:lnTo>
                    <a:pt x="165989" y="187070"/>
                  </a:lnTo>
                  <a:lnTo>
                    <a:pt x="168656" y="188848"/>
                  </a:lnTo>
                  <a:lnTo>
                    <a:pt x="172974" y="191388"/>
                  </a:lnTo>
                  <a:lnTo>
                    <a:pt x="177292" y="194055"/>
                  </a:lnTo>
                  <a:lnTo>
                    <a:pt x="182499" y="196595"/>
                  </a:lnTo>
                  <a:lnTo>
                    <a:pt x="186817" y="199262"/>
                  </a:lnTo>
                  <a:lnTo>
                    <a:pt x="190246" y="200151"/>
                  </a:lnTo>
                  <a:lnTo>
                    <a:pt x="194564" y="201802"/>
                  </a:lnTo>
                  <a:lnTo>
                    <a:pt x="197993" y="202691"/>
                  </a:lnTo>
                  <a:lnTo>
                    <a:pt x="205867" y="202691"/>
                  </a:lnTo>
                  <a:lnTo>
                    <a:pt x="209296" y="201802"/>
                  </a:lnTo>
                  <a:lnTo>
                    <a:pt x="213614" y="200151"/>
                  </a:lnTo>
                  <a:lnTo>
                    <a:pt x="217932" y="199262"/>
                  </a:lnTo>
                  <a:lnTo>
                    <a:pt x="222250" y="196595"/>
                  </a:lnTo>
                  <a:lnTo>
                    <a:pt x="226568" y="194055"/>
                  </a:lnTo>
                  <a:lnTo>
                    <a:pt x="230886" y="191388"/>
                  </a:lnTo>
                  <a:lnTo>
                    <a:pt x="235204" y="188848"/>
                  </a:lnTo>
                  <a:lnTo>
                    <a:pt x="237871" y="187070"/>
                  </a:lnTo>
                  <a:lnTo>
                    <a:pt x="241300" y="184530"/>
                  </a:lnTo>
                  <a:lnTo>
                    <a:pt x="245618" y="181863"/>
                  </a:lnTo>
                  <a:lnTo>
                    <a:pt x="250825" y="178434"/>
                  </a:lnTo>
                  <a:lnTo>
                    <a:pt x="255143" y="175005"/>
                  </a:lnTo>
                  <a:lnTo>
                    <a:pt x="258572" y="172338"/>
                  </a:lnTo>
                  <a:lnTo>
                    <a:pt x="365760" y="97916"/>
                  </a:lnTo>
                  <a:lnTo>
                    <a:pt x="392557" y="70103"/>
                  </a:lnTo>
                  <a:lnTo>
                    <a:pt x="403860" y="36321"/>
                  </a:lnTo>
                  <a:lnTo>
                    <a:pt x="403215" y="28898"/>
                  </a:lnTo>
                  <a:lnTo>
                    <a:pt x="375015" y="644"/>
                  </a:lnTo>
                  <a:lnTo>
                    <a:pt x="367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149083" y="8802623"/>
              <a:ext cx="403860" cy="216535"/>
            </a:xfrm>
            <a:custGeom>
              <a:avLst/>
              <a:gdLst/>
              <a:ahLst/>
              <a:cxnLst/>
              <a:rect l="l" t="t" r="r" b="b"/>
              <a:pathLst>
                <a:path w="403859" h="216534">
                  <a:moveTo>
                    <a:pt x="0" y="0"/>
                  </a:moveTo>
                  <a:lnTo>
                    <a:pt x="0" y="179959"/>
                  </a:lnTo>
                  <a:lnTo>
                    <a:pt x="644" y="187438"/>
                  </a:lnTo>
                  <a:lnTo>
                    <a:pt x="28844" y="215763"/>
                  </a:lnTo>
                  <a:lnTo>
                    <a:pt x="36322" y="216407"/>
                  </a:lnTo>
                  <a:lnTo>
                    <a:pt x="367538" y="216407"/>
                  </a:lnTo>
                  <a:lnTo>
                    <a:pt x="401272" y="194262"/>
                  </a:lnTo>
                  <a:lnTo>
                    <a:pt x="403860" y="179959"/>
                  </a:lnTo>
                  <a:lnTo>
                    <a:pt x="403860" y="129539"/>
                  </a:lnTo>
                  <a:lnTo>
                    <a:pt x="193675" y="129539"/>
                  </a:lnTo>
                  <a:lnTo>
                    <a:pt x="185927" y="127762"/>
                  </a:lnTo>
                  <a:lnTo>
                    <a:pt x="151465" y="110065"/>
                  </a:lnTo>
                  <a:lnTo>
                    <a:pt x="134874" y="98170"/>
                  </a:lnTo>
                  <a:lnTo>
                    <a:pt x="22479" y="19938"/>
                  </a:lnTo>
                  <a:lnTo>
                    <a:pt x="16287" y="15359"/>
                  </a:lnTo>
                  <a:lnTo>
                    <a:pt x="10572" y="10636"/>
                  </a:lnTo>
                  <a:lnTo>
                    <a:pt x="5191" y="5580"/>
                  </a:lnTo>
                  <a:lnTo>
                    <a:pt x="0" y="0"/>
                  </a:lnTo>
                  <a:close/>
                </a:path>
                <a:path w="403859" h="216534">
                  <a:moveTo>
                    <a:pt x="403860" y="0"/>
                  </a:moveTo>
                  <a:lnTo>
                    <a:pt x="268986" y="98170"/>
                  </a:lnTo>
                  <a:lnTo>
                    <a:pt x="252394" y="110065"/>
                  </a:lnTo>
                  <a:lnTo>
                    <a:pt x="248158" y="113029"/>
                  </a:lnTo>
                  <a:lnTo>
                    <a:pt x="242950" y="116459"/>
                  </a:lnTo>
                  <a:lnTo>
                    <a:pt x="236093" y="119887"/>
                  </a:lnTo>
                  <a:lnTo>
                    <a:pt x="227457" y="124332"/>
                  </a:lnTo>
                  <a:lnTo>
                    <a:pt x="220616" y="126593"/>
                  </a:lnTo>
                  <a:lnTo>
                    <a:pt x="214264" y="128222"/>
                  </a:lnTo>
                  <a:lnTo>
                    <a:pt x="208222" y="129208"/>
                  </a:lnTo>
                  <a:lnTo>
                    <a:pt x="202311" y="129539"/>
                  </a:lnTo>
                  <a:lnTo>
                    <a:pt x="403860" y="129539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231642" y="6775466"/>
            <a:ext cx="12086590" cy="2293620"/>
          </a:xfrm>
          <a:prstGeom prst="rect">
            <a:avLst/>
          </a:prstGeom>
        </p:spPr>
        <p:txBody>
          <a:bodyPr wrap="square" lIns="0" tIns="3048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dirty="0" sz="4000" spc="-5" b="1">
                <a:solidFill>
                  <a:srgbClr val="FFFFFF"/>
                </a:solidFill>
                <a:latin typeface="Arial"/>
                <a:cs typeface="Arial"/>
              </a:rPr>
              <a:t>HONG </a:t>
            </a:r>
            <a:r>
              <a:rPr dirty="0" sz="4000" spc="-10" b="1">
                <a:solidFill>
                  <a:srgbClr val="FFFFFF"/>
                </a:solidFill>
                <a:latin typeface="Arial"/>
                <a:cs typeface="Arial"/>
              </a:rPr>
              <a:t>GUANG </a:t>
            </a:r>
            <a:r>
              <a:rPr dirty="0" sz="4000" spc="-5" b="1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4000" spc="-10" b="1">
                <a:solidFill>
                  <a:srgbClr val="FFFFFF"/>
                </a:solidFill>
                <a:latin typeface="Arial"/>
                <a:cs typeface="Arial"/>
              </a:rPr>
              <a:t>TECHNOLOGY </a:t>
            </a:r>
            <a:r>
              <a:rPr dirty="0" sz="4000" spc="-5" b="1">
                <a:solidFill>
                  <a:srgbClr val="FFFFFF"/>
                </a:solidFill>
                <a:latin typeface="Arial"/>
                <a:cs typeface="Arial"/>
              </a:rPr>
              <a:t>INDIA </a:t>
            </a:r>
            <a:r>
              <a:rPr dirty="0" sz="4000" spc="-120" b="1">
                <a:solidFill>
                  <a:srgbClr val="FFFFFF"/>
                </a:solidFill>
                <a:latin typeface="Arial"/>
                <a:cs typeface="Arial"/>
              </a:rPr>
              <a:t>PVT.</a:t>
            </a:r>
            <a:r>
              <a:rPr dirty="0" sz="40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80" b="1">
                <a:solidFill>
                  <a:srgbClr val="FFFFFF"/>
                </a:solidFill>
                <a:latin typeface="Arial"/>
                <a:cs typeface="Arial"/>
              </a:rPr>
              <a:t>LTD.</a:t>
            </a:r>
            <a:endParaRPr sz="4000">
              <a:latin typeface="Arial"/>
              <a:cs typeface="Arial"/>
            </a:endParaRPr>
          </a:p>
          <a:p>
            <a:pPr algn="ctr" marR="723265">
              <a:lnSpc>
                <a:spcPct val="100000"/>
              </a:lnSpc>
              <a:spcBef>
                <a:spcPts val="1610"/>
              </a:spcBef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Contact - 999 997 3612/</a:t>
            </a:r>
            <a:r>
              <a:rPr dirty="0" sz="2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9958518464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30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info@hgdindia.com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8" name="object 18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4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8940" y="5214153"/>
            <a:ext cx="10808970" cy="1666239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dirty="0" sz="7200" spc="-5" b="1">
                <a:solidFill>
                  <a:srgbClr val="585858"/>
                </a:solidFill>
                <a:latin typeface="Carlito"/>
                <a:cs typeface="Carlito"/>
              </a:rPr>
              <a:t>THANK </a:t>
            </a:r>
            <a:r>
              <a:rPr dirty="0" sz="7200" spc="-100" b="1">
                <a:solidFill>
                  <a:srgbClr val="585858"/>
                </a:solidFill>
                <a:latin typeface="Carlito"/>
                <a:cs typeface="Carlito"/>
              </a:rPr>
              <a:t>YOU </a:t>
            </a:r>
            <a:r>
              <a:rPr dirty="0" sz="7200" spc="-20" b="1">
                <a:solidFill>
                  <a:srgbClr val="585858"/>
                </a:solidFill>
                <a:latin typeface="Carlito"/>
                <a:cs typeface="Carlito"/>
              </a:rPr>
              <a:t>FOR</a:t>
            </a:r>
            <a:r>
              <a:rPr dirty="0" sz="7200" spc="35" b="1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dirty="0" sz="7200" spc="-15" b="1">
                <a:solidFill>
                  <a:srgbClr val="585858"/>
                </a:solidFill>
                <a:latin typeface="Carlito"/>
                <a:cs typeface="Carlito"/>
              </a:rPr>
              <a:t>LISTENING!</a:t>
            </a:r>
            <a:endParaRPr sz="72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 sz="2700" spc="-5">
                <a:solidFill>
                  <a:srgbClr val="585858"/>
                </a:solidFill>
                <a:latin typeface="Carlito"/>
                <a:cs typeface="Carlito"/>
              </a:rPr>
              <a:t>Looking </a:t>
            </a:r>
            <a:r>
              <a:rPr dirty="0" sz="2700" spc="-25">
                <a:solidFill>
                  <a:srgbClr val="585858"/>
                </a:solidFill>
                <a:latin typeface="Carlito"/>
                <a:cs typeface="Carlito"/>
              </a:rPr>
              <a:t>for </a:t>
            </a:r>
            <a:r>
              <a:rPr dirty="0" sz="2700" spc="-15">
                <a:solidFill>
                  <a:srgbClr val="585858"/>
                </a:solidFill>
                <a:latin typeface="Carlito"/>
                <a:cs typeface="Carlito"/>
              </a:rPr>
              <a:t>your </a:t>
            </a:r>
            <a:r>
              <a:rPr dirty="0" sz="2700">
                <a:solidFill>
                  <a:srgbClr val="585858"/>
                </a:solidFill>
                <a:latin typeface="Carlito"/>
                <a:cs typeface="Carlito"/>
              </a:rPr>
              <a:t>Business</a:t>
            </a:r>
            <a:r>
              <a:rPr dirty="0" sz="2700" spc="-10">
                <a:solidFill>
                  <a:srgbClr val="585858"/>
                </a:solidFill>
                <a:latin typeface="Carlito"/>
                <a:cs typeface="Carlito"/>
              </a:rPr>
              <a:t> Cooperation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74636" y="2026919"/>
            <a:ext cx="3615054" cy="2845435"/>
          </a:xfrm>
          <a:custGeom>
            <a:avLst/>
            <a:gdLst/>
            <a:ahLst/>
            <a:cxnLst/>
            <a:rect l="l" t="t" r="r" b="b"/>
            <a:pathLst>
              <a:path w="3615054" h="2845435">
                <a:moveTo>
                  <a:pt x="2842260" y="1028700"/>
                </a:moveTo>
                <a:lnTo>
                  <a:pt x="2840723" y="990600"/>
                </a:lnTo>
                <a:lnTo>
                  <a:pt x="2836113" y="939800"/>
                </a:lnTo>
                <a:lnTo>
                  <a:pt x="2828429" y="889000"/>
                </a:lnTo>
                <a:lnTo>
                  <a:pt x="2817672" y="838200"/>
                </a:lnTo>
                <a:lnTo>
                  <a:pt x="2803842" y="787400"/>
                </a:lnTo>
                <a:lnTo>
                  <a:pt x="2786938" y="749300"/>
                </a:lnTo>
                <a:lnTo>
                  <a:pt x="2766961" y="698500"/>
                </a:lnTo>
                <a:lnTo>
                  <a:pt x="2743911" y="647700"/>
                </a:lnTo>
                <a:lnTo>
                  <a:pt x="2717787" y="609600"/>
                </a:lnTo>
                <a:lnTo>
                  <a:pt x="2688590" y="558800"/>
                </a:lnTo>
                <a:lnTo>
                  <a:pt x="2656332" y="520700"/>
                </a:lnTo>
                <a:lnTo>
                  <a:pt x="2625267" y="482600"/>
                </a:lnTo>
                <a:lnTo>
                  <a:pt x="2592819" y="444500"/>
                </a:lnTo>
                <a:lnTo>
                  <a:pt x="2586736" y="439940"/>
                </a:lnTo>
                <a:lnTo>
                  <a:pt x="2586736" y="1028700"/>
                </a:lnTo>
                <a:lnTo>
                  <a:pt x="2584716" y="1079500"/>
                </a:lnTo>
                <a:lnTo>
                  <a:pt x="2578697" y="1130300"/>
                </a:lnTo>
                <a:lnTo>
                  <a:pt x="2568651" y="1168400"/>
                </a:lnTo>
                <a:lnTo>
                  <a:pt x="2554592" y="1219200"/>
                </a:lnTo>
                <a:lnTo>
                  <a:pt x="2536520" y="1257300"/>
                </a:lnTo>
                <a:lnTo>
                  <a:pt x="2514422" y="1295400"/>
                </a:lnTo>
                <a:lnTo>
                  <a:pt x="2488311" y="1346200"/>
                </a:lnTo>
                <a:lnTo>
                  <a:pt x="2458186" y="1384300"/>
                </a:lnTo>
                <a:lnTo>
                  <a:pt x="2424049" y="1422400"/>
                </a:lnTo>
                <a:lnTo>
                  <a:pt x="2392451" y="1460500"/>
                </a:lnTo>
                <a:lnTo>
                  <a:pt x="2358174" y="1498600"/>
                </a:lnTo>
                <a:lnTo>
                  <a:pt x="2321293" y="1524000"/>
                </a:lnTo>
                <a:lnTo>
                  <a:pt x="2281910" y="1562100"/>
                </a:lnTo>
                <a:lnTo>
                  <a:pt x="2240115" y="1587500"/>
                </a:lnTo>
                <a:lnTo>
                  <a:pt x="2195995" y="1612900"/>
                </a:lnTo>
                <a:lnTo>
                  <a:pt x="2149640" y="1638300"/>
                </a:lnTo>
                <a:lnTo>
                  <a:pt x="2101138" y="1663700"/>
                </a:lnTo>
                <a:lnTo>
                  <a:pt x="2050592" y="1689100"/>
                </a:lnTo>
                <a:lnTo>
                  <a:pt x="1998091" y="1714500"/>
                </a:lnTo>
                <a:lnTo>
                  <a:pt x="1953247" y="1727200"/>
                </a:lnTo>
                <a:lnTo>
                  <a:pt x="1672107" y="1803400"/>
                </a:lnTo>
                <a:lnTo>
                  <a:pt x="1623479" y="1803400"/>
                </a:lnTo>
                <a:lnTo>
                  <a:pt x="1574419" y="1816100"/>
                </a:lnTo>
                <a:lnTo>
                  <a:pt x="1322298" y="1816100"/>
                </a:lnTo>
                <a:lnTo>
                  <a:pt x="1270101" y="1803400"/>
                </a:lnTo>
                <a:lnTo>
                  <a:pt x="1217891" y="1803400"/>
                </a:lnTo>
                <a:lnTo>
                  <a:pt x="1166114" y="1790700"/>
                </a:lnTo>
                <a:lnTo>
                  <a:pt x="1115187" y="1790700"/>
                </a:lnTo>
                <a:lnTo>
                  <a:pt x="1006856" y="1765300"/>
                </a:lnTo>
                <a:lnTo>
                  <a:pt x="913892" y="1828800"/>
                </a:lnTo>
                <a:lnTo>
                  <a:pt x="887984" y="1854200"/>
                </a:lnTo>
                <a:lnTo>
                  <a:pt x="857719" y="1866900"/>
                </a:lnTo>
                <a:lnTo>
                  <a:pt x="824547" y="1892300"/>
                </a:lnTo>
                <a:lnTo>
                  <a:pt x="789940" y="1917700"/>
                </a:lnTo>
                <a:lnTo>
                  <a:pt x="859663" y="1739900"/>
                </a:lnTo>
                <a:lnTo>
                  <a:pt x="665988" y="1625600"/>
                </a:lnTo>
                <a:lnTo>
                  <a:pt x="618083" y="1600200"/>
                </a:lnTo>
                <a:lnTo>
                  <a:pt x="573087" y="1562100"/>
                </a:lnTo>
                <a:lnTo>
                  <a:pt x="530987" y="1536700"/>
                </a:lnTo>
                <a:lnTo>
                  <a:pt x="491782" y="1498600"/>
                </a:lnTo>
                <a:lnTo>
                  <a:pt x="455485" y="1473200"/>
                </a:lnTo>
                <a:lnTo>
                  <a:pt x="422071" y="1435100"/>
                </a:lnTo>
                <a:lnTo>
                  <a:pt x="391579" y="1397000"/>
                </a:lnTo>
                <a:lnTo>
                  <a:pt x="363982" y="1358900"/>
                </a:lnTo>
                <a:lnTo>
                  <a:pt x="336016" y="1320800"/>
                </a:lnTo>
                <a:lnTo>
                  <a:pt x="311988" y="1270000"/>
                </a:lnTo>
                <a:lnTo>
                  <a:pt x="292011" y="1219200"/>
                </a:lnTo>
                <a:lnTo>
                  <a:pt x="276250" y="1181100"/>
                </a:lnTo>
                <a:lnTo>
                  <a:pt x="264820" y="1130300"/>
                </a:lnTo>
                <a:lnTo>
                  <a:pt x="257860" y="1079500"/>
                </a:lnTo>
                <a:lnTo>
                  <a:pt x="255524" y="1028700"/>
                </a:lnTo>
                <a:lnTo>
                  <a:pt x="257530" y="990600"/>
                </a:lnTo>
                <a:lnTo>
                  <a:pt x="263550" y="952500"/>
                </a:lnTo>
                <a:lnTo>
                  <a:pt x="273596" y="901700"/>
                </a:lnTo>
                <a:lnTo>
                  <a:pt x="287655" y="863600"/>
                </a:lnTo>
                <a:lnTo>
                  <a:pt x="305727" y="812800"/>
                </a:lnTo>
                <a:lnTo>
                  <a:pt x="327825" y="774700"/>
                </a:lnTo>
                <a:lnTo>
                  <a:pt x="353936" y="736600"/>
                </a:lnTo>
                <a:lnTo>
                  <a:pt x="384060" y="698500"/>
                </a:lnTo>
                <a:lnTo>
                  <a:pt x="418211" y="660400"/>
                </a:lnTo>
                <a:lnTo>
                  <a:pt x="449795" y="622300"/>
                </a:lnTo>
                <a:lnTo>
                  <a:pt x="484073" y="584200"/>
                </a:lnTo>
                <a:lnTo>
                  <a:pt x="520954" y="546100"/>
                </a:lnTo>
                <a:lnTo>
                  <a:pt x="560336" y="520700"/>
                </a:lnTo>
                <a:lnTo>
                  <a:pt x="602132" y="495300"/>
                </a:lnTo>
                <a:lnTo>
                  <a:pt x="646252" y="457200"/>
                </a:lnTo>
                <a:lnTo>
                  <a:pt x="692607" y="431800"/>
                </a:lnTo>
                <a:lnTo>
                  <a:pt x="741108" y="406400"/>
                </a:lnTo>
                <a:lnTo>
                  <a:pt x="791654" y="393700"/>
                </a:lnTo>
                <a:lnTo>
                  <a:pt x="844169" y="368300"/>
                </a:lnTo>
                <a:lnTo>
                  <a:pt x="889000" y="355600"/>
                </a:lnTo>
                <a:lnTo>
                  <a:pt x="934491" y="330200"/>
                </a:lnTo>
                <a:lnTo>
                  <a:pt x="1074851" y="292100"/>
                </a:lnTo>
                <a:lnTo>
                  <a:pt x="1122934" y="292100"/>
                </a:lnTo>
                <a:lnTo>
                  <a:pt x="1221028" y="266700"/>
                </a:lnTo>
                <a:lnTo>
                  <a:pt x="1321689" y="266700"/>
                </a:lnTo>
                <a:lnTo>
                  <a:pt x="1372997" y="254000"/>
                </a:lnTo>
                <a:lnTo>
                  <a:pt x="1475117" y="254000"/>
                </a:lnTo>
                <a:lnTo>
                  <a:pt x="1524965" y="266700"/>
                </a:lnTo>
                <a:lnTo>
                  <a:pt x="1623479" y="266700"/>
                </a:lnTo>
                <a:lnTo>
                  <a:pt x="1720278" y="292100"/>
                </a:lnTo>
                <a:lnTo>
                  <a:pt x="1767954" y="292100"/>
                </a:lnTo>
                <a:lnTo>
                  <a:pt x="1907794" y="330200"/>
                </a:lnTo>
                <a:lnTo>
                  <a:pt x="1953247" y="355600"/>
                </a:lnTo>
                <a:lnTo>
                  <a:pt x="1998091" y="368300"/>
                </a:lnTo>
                <a:lnTo>
                  <a:pt x="2050592" y="393700"/>
                </a:lnTo>
                <a:lnTo>
                  <a:pt x="2101138" y="406400"/>
                </a:lnTo>
                <a:lnTo>
                  <a:pt x="2149640" y="431800"/>
                </a:lnTo>
                <a:lnTo>
                  <a:pt x="2195995" y="457200"/>
                </a:lnTo>
                <a:lnTo>
                  <a:pt x="2240115" y="495300"/>
                </a:lnTo>
                <a:lnTo>
                  <a:pt x="2281910" y="520700"/>
                </a:lnTo>
                <a:lnTo>
                  <a:pt x="2321293" y="546100"/>
                </a:lnTo>
                <a:lnTo>
                  <a:pt x="2358174" y="584200"/>
                </a:lnTo>
                <a:lnTo>
                  <a:pt x="2392451" y="622300"/>
                </a:lnTo>
                <a:lnTo>
                  <a:pt x="2424049" y="660400"/>
                </a:lnTo>
                <a:lnTo>
                  <a:pt x="2458186" y="698500"/>
                </a:lnTo>
                <a:lnTo>
                  <a:pt x="2488311" y="736600"/>
                </a:lnTo>
                <a:lnTo>
                  <a:pt x="2514422" y="774700"/>
                </a:lnTo>
                <a:lnTo>
                  <a:pt x="2536520" y="812800"/>
                </a:lnTo>
                <a:lnTo>
                  <a:pt x="2554592" y="863600"/>
                </a:lnTo>
                <a:lnTo>
                  <a:pt x="2568651" y="901700"/>
                </a:lnTo>
                <a:lnTo>
                  <a:pt x="2578697" y="952500"/>
                </a:lnTo>
                <a:lnTo>
                  <a:pt x="2584716" y="990600"/>
                </a:lnTo>
                <a:lnTo>
                  <a:pt x="2586736" y="1028700"/>
                </a:lnTo>
                <a:lnTo>
                  <a:pt x="2586736" y="439940"/>
                </a:lnTo>
                <a:lnTo>
                  <a:pt x="2558935" y="419100"/>
                </a:lnTo>
                <a:lnTo>
                  <a:pt x="2523617" y="381000"/>
                </a:lnTo>
                <a:lnTo>
                  <a:pt x="2486837" y="355600"/>
                </a:lnTo>
                <a:lnTo>
                  <a:pt x="2448572" y="317500"/>
                </a:lnTo>
                <a:lnTo>
                  <a:pt x="2408809" y="292100"/>
                </a:lnTo>
                <a:lnTo>
                  <a:pt x="2367521" y="266700"/>
                </a:lnTo>
                <a:lnTo>
                  <a:pt x="2346109" y="254000"/>
                </a:lnTo>
                <a:lnTo>
                  <a:pt x="2324697" y="241300"/>
                </a:lnTo>
                <a:lnTo>
                  <a:pt x="2280297" y="215900"/>
                </a:lnTo>
                <a:lnTo>
                  <a:pt x="2234323" y="190500"/>
                </a:lnTo>
                <a:lnTo>
                  <a:pt x="2186736" y="165100"/>
                </a:lnTo>
                <a:lnTo>
                  <a:pt x="2137537" y="139700"/>
                </a:lnTo>
                <a:lnTo>
                  <a:pt x="2089264" y="127000"/>
                </a:lnTo>
                <a:lnTo>
                  <a:pt x="2040737" y="101600"/>
                </a:lnTo>
                <a:lnTo>
                  <a:pt x="1741995" y="25400"/>
                </a:lnTo>
                <a:lnTo>
                  <a:pt x="1690624" y="25400"/>
                </a:lnTo>
                <a:lnTo>
                  <a:pt x="1638706" y="12700"/>
                </a:lnTo>
                <a:lnTo>
                  <a:pt x="1586217" y="12700"/>
                </a:lnTo>
                <a:lnTo>
                  <a:pt x="1533118" y="0"/>
                </a:lnTo>
                <a:lnTo>
                  <a:pt x="1321219" y="0"/>
                </a:lnTo>
                <a:lnTo>
                  <a:pt x="1270508" y="12700"/>
                </a:lnTo>
                <a:lnTo>
                  <a:pt x="1171130" y="12700"/>
                </a:lnTo>
                <a:lnTo>
                  <a:pt x="1074229" y="38100"/>
                </a:lnTo>
                <a:lnTo>
                  <a:pt x="1026591" y="38100"/>
                </a:lnTo>
                <a:lnTo>
                  <a:pt x="840613" y="88900"/>
                </a:lnTo>
                <a:lnTo>
                  <a:pt x="795045" y="114300"/>
                </a:lnTo>
                <a:lnTo>
                  <a:pt x="704723" y="139700"/>
                </a:lnTo>
                <a:lnTo>
                  <a:pt x="655510" y="165100"/>
                </a:lnTo>
                <a:lnTo>
                  <a:pt x="607949" y="190500"/>
                </a:lnTo>
                <a:lnTo>
                  <a:pt x="562038" y="215900"/>
                </a:lnTo>
                <a:lnTo>
                  <a:pt x="517779" y="241300"/>
                </a:lnTo>
                <a:lnTo>
                  <a:pt x="475157" y="266700"/>
                </a:lnTo>
                <a:lnTo>
                  <a:pt x="434200" y="292100"/>
                </a:lnTo>
                <a:lnTo>
                  <a:pt x="394881" y="317500"/>
                </a:lnTo>
                <a:lnTo>
                  <a:pt x="357212" y="355600"/>
                </a:lnTo>
                <a:lnTo>
                  <a:pt x="321195" y="381000"/>
                </a:lnTo>
                <a:lnTo>
                  <a:pt x="286842" y="419100"/>
                </a:lnTo>
                <a:lnTo>
                  <a:pt x="254127" y="444500"/>
                </a:lnTo>
                <a:lnTo>
                  <a:pt x="223075" y="482600"/>
                </a:lnTo>
                <a:lnTo>
                  <a:pt x="193675" y="520700"/>
                </a:lnTo>
                <a:lnTo>
                  <a:pt x="159473" y="558800"/>
                </a:lnTo>
                <a:lnTo>
                  <a:pt x="128701" y="609600"/>
                </a:lnTo>
                <a:lnTo>
                  <a:pt x="101320" y="647700"/>
                </a:lnTo>
                <a:lnTo>
                  <a:pt x="77279" y="698500"/>
                </a:lnTo>
                <a:lnTo>
                  <a:pt x="56565" y="749300"/>
                </a:lnTo>
                <a:lnTo>
                  <a:pt x="39141" y="787400"/>
                </a:lnTo>
                <a:lnTo>
                  <a:pt x="24955" y="838200"/>
                </a:lnTo>
                <a:lnTo>
                  <a:pt x="13982" y="889000"/>
                </a:lnTo>
                <a:lnTo>
                  <a:pt x="6184" y="939800"/>
                </a:lnTo>
                <a:lnTo>
                  <a:pt x="1536" y="990600"/>
                </a:lnTo>
                <a:lnTo>
                  <a:pt x="0" y="1028700"/>
                </a:lnTo>
                <a:lnTo>
                  <a:pt x="1397" y="1079500"/>
                </a:lnTo>
                <a:lnTo>
                  <a:pt x="5638" y="1130300"/>
                </a:lnTo>
                <a:lnTo>
                  <a:pt x="12750" y="1181100"/>
                </a:lnTo>
                <a:lnTo>
                  <a:pt x="22796" y="1231900"/>
                </a:lnTo>
                <a:lnTo>
                  <a:pt x="35826" y="1270000"/>
                </a:lnTo>
                <a:lnTo>
                  <a:pt x="51866" y="1320800"/>
                </a:lnTo>
                <a:lnTo>
                  <a:pt x="70980" y="1358900"/>
                </a:lnTo>
                <a:lnTo>
                  <a:pt x="93205" y="1409700"/>
                </a:lnTo>
                <a:lnTo>
                  <a:pt x="118592" y="1447800"/>
                </a:lnTo>
                <a:lnTo>
                  <a:pt x="147193" y="1498600"/>
                </a:lnTo>
                <a:lnTo>
                  <a:pt x="173469" y="1524000"/>
                </a:lnTo>
                <a:lnTo>
                  <a:pt x="201637" y="1562100"/>
                </a:lnTo>
                <a:lnTo>
                  <a:pt x="231660" y="1600200"/>
                </a:lnTo>
                <a:lnTo>
                  <a:pt x="263499" y="1638300"/>
                </a:lnTo>
                <a:lnTo>
                  <a:pt x="297129" y="1676400"/>
                </a:lnTo>
                <a:lnTo>
                  <a:pt x="332511" y="1701800"/>
                </a:lnTo>
                <a:lnTo>
                  <a:pt x="369608" y="1739900"/>
                </a:lnTo>
                <a:lnTo>
                  <a:pt x="408381" y="1765300"/>
                </a:lnTo>
                <a:lnTo>
                  <a:pt x="448792" y="1790700"/>
                </a:lnTo>
                <a:lnTo>
                  <a:pt x="490816" y="1828800"/>
                </a:lnTo>
                <a:lnTo>
                  <a:pt x="534416" y="1854200"/>
                </a:lnTo>
                <a:lnTo>
                  <a:pt x="527265" y="1866900"/>
                </a:lnTo>
                <a:lnTo>
                  <a:pt x="517944" y="1892300"/>
                </a:lnTo>
                <a:lnTo>
                  <a:pt x="507174" y="1917700"/>
                </a:lnTo>
                <a:lnTo>
                  <a:pt x="495681" y="1943100"/>
                </a:lnTo>
                <a:lnTo>
                  <a:pt x="483933" y="1955800"/>
                </a:lnTo>
                <a:lnTo>
                  <a:pt x="471462" y="1981200"/>
                </a:lnTo>
                <a:lnTo>
                  <a:pt x="457542" y="1993900"/>
                </a:lnTo>
                <a:lnTo>
                  <a:pt x="441452" y="2019300"/>
                </a:lnTo>
                <a:lnTo>
                  <a:pt x="429945" y="2032000"/>
                </a:lnTo>
                <a:lnTo>
                  <a:pt x="419176" y="2044700"/>
                </a:lnTo>
                <a:lnTo>
                  <a:pt x="409854" y="2057400"/>
                </a:lnTo>
                <a:lnTo>
                  <a:pt x="402717" y="2070100"/>
                </a:lnTo>
                <a:lnTo>
                  <a:pt x="390969" y="2082800"/>
                </a:lnTo>
                <a:lnTo>
                  <a:pt x="378498" y="2095500"/>
                </a:lnTo>
                <a:lnTo>
                  <a:pt x="364578" y="2120900"/>
                </a:lnTo>
                <a:lnTo>
                  <a:pt x="348488" y="2133600"/>
                </a:lnTo>
                <a:lnTo>
                  <a:pt x="302006" y="2184400"/>
                </a:lnTo>
                <a:lnTo>
                  <a:pt x="302006" y="2197100"/>
                </a:lnTo>
                <a:lnTo>
                  <a:pt x="286512" y="2197100"/>
                </a:lnTo>
                <a:lnTo>
                  <a:pt x="286512" y="2209800"/>
                </a:lnTo>
                <a:lnTo>
                  <a:pt x="278765" y="2209800"/>
                </a:lnTo>
                <a:lnTo>
                  <a:pt x="271018" y="2222500"/>
                </a:lnTo>
                <a:lnTo>
                  <a:pt x="271018" y="2235200"/>
                </a:lnTo>
                <a:lnTo>
                  <a:pt x="263271" y="2235200"/>
                </a:lnTo>
                <a:lnTo>
                  <a:pt x="263271" y="2247900"/>
                </a:lnTo>
                <a:lnTo>
                  <a:pt x="255524" y="2247900"/>
                </a:lnTo>
                <a:lnTo>
                  <a:pt x="255524" y="2273300"/>
                </a:lnTo>
                <a:lnTo>
                  <a:pt x="263271" y="2273300"/>
                </a:lnTo>
                <a:lnTo>
                  <a:pt x="264718" y="2286000"/>
                </a:lnTo>
                <a:lnTo>
                  <a:pt x="269074" y="2298700"/>
                </a:lnTo>
                <a:lnTo>
                  <a:pt x="276339" y="2311400"/>
                </a:lnTo>
                <a:lnTo>
                  <a:pt x="286512" y="2311400"/>
                </a:lnTo>
                <a:lnTo>
                  <a:pt x="293649" y="2324100"/>
                </a:lnTo>
                <a:lnTo>
                  <a:pt x="424014" y="2324100"/>
                </a:lnTo>
                <a:lnTo>
                  <a:pt x="465899" y="2311400"/>
                </a:lnTo>
                <a:lnTo>
                  <a:pt x="503428" y="2298700"/>
                </a:lnTo>
                <a:lnTo>
                  <a:pt x="606056" y="2273300"/>
                </a:lnTo>
                <a:lnTo>
                  <a:pt x="655980" y="2247900"/>
                </a:lnTo>
                <a:lnTo>
                  <a:pt x="705040" y="2235200"/>
                </a:lnTo>
                <a:lnTo>
                  <a:pt x="753224" y="2209800"/>
                </a:lnTo>
                <a:lnTo>
                  <a:pt x="800582" y="2197100"/>
                </a:lnTo>
                <a:lnTo>
                  <a:pt x="892911" y="2146300"/>
                </a:lnTo>
                <a:lnTo>
                  <a:pt x="982205" y="2095500"/>
                </a:lnTo>
                <a:lnTo>
                  <a:pt x="1068705" y="2044700"/>
                </a:lnTo>
                <a:lnTo>
                  <a:pt x="1118933" y="2057400"/>
                </a:lnTo>
                <a:lnTo>
                  <a:pt x="1169835" y="2057400"/>
                </a:lnTo>
                <a:lnTo>
                  <a:pt x="1221143" y="2070100"/>
                </a:lnTo>
                <a:lnTo>
                  <a:pt x="1586217" y="2070100"/>
                </a:lnTo>
                <a:lnTo>
                  <a:pt x="1638706" y="2057400"/>
                </a:lnTo>
                <a:lnTo>
                  <a:pt x="1690624" y="2057400"/>
                </a:lnTo>
                <a:lnTo>
                  <a:pt x="1741995" y="2044700"/>
                </a:lnTo>
                <a:lnTo>
                  <a:pt x="1792846" y="2044700"/>
                </a:lnTo>
                <a:lnTo>
                  <a:pt x="1991906" y="1993900"/>
                </a:lnTo>
                <a:lnTo>
                  <a:pt x="2040737" y="1968500"/>
                </a:lnTo>
                <a:lnTo>
                  <a:pt x="2089264" y="1955800"/>
                </a:lnTo>
                <a:lnTo>
                  <a:pt x="2137537" y="1930400"/>
                </a:lnTo>
                <a:lnTo>
                  <a:pt x="2186736" y="1917700"/>
                </a:lnTo>
                <a:lnTo>
                  <a:pt x="2234323" y="1892300"/>
                </a:lnTo>
                <a:lnTo>
                  <a:pt x="2280297" y="1866900"/>
                </a:lnTo>
                <a:lnTo>
                  <a:pt x="2324697" y="1841500"/>
                </a:lnTo>
                <a:lnTo>
                  <a:pt x="2367521" y="1816100"/>
                </a:lnTo>
                <a:lnTo>
                  <a:pt x="2408809" y="1790700"/>
                </a:lnTo>
                <a:lnTo>
                  <a:pt x="2448572" y="1752600"/>
                </a:lnTo>
                <a:lnTo>
                  <a:pt x="2486837" y="1727200"/>
                </a:lnTo>
                <a:lnTo>
                  <a:pt x="2523617" y="1689100"/>
                </a:lnTo>
                <a:lnTo>
                  <a:pt x="2558935" y="1663700"/>
                </a:lnTo>
                <a:lnTo>
                  <a:pt x="2592819" y="1625600"/>
                </a:lnTo>
                <a:lnTo>
                  <a:pt x="2625267" y="1587500"/>
                </a:lnTo>
                <a:lnTo>
                  <a:pt x="2656332" y="1549400"/>
                </a:lnTo>
                <a:lnTo>
                  <a:pt x="2688590" y="1511300"/>
                </a:lnTo>
                <a:lnTo>
                  <a:pt x="2717787" y="1473200"/>
                </a:lnTo>
                <a:lnTo>
                  <a:pt x="2743911" y="1422400"/>
                </a:lnTo>
                <a:lnTo>
                  <a:pt x="2766961" y="1384300"/>
                </a:lnTo>
                <a:lnTo>
                  <a:pt x="2786938" y="1333500"/>
                </a:lnTo>
                <a:lnTo>
                  <a:pt x="2803842" y="1282700"/>
                </a:lnTo>
                <a:lnTo>
                  <a:pt x="2817672" y="1231900"/>
                </a:lnTo>
                <a:lnTo>
                  <a:pt x="2828429" y="1193800"/>
                </a:lnTo>
                <a:lnTo>
                  <a:pt x="2836113" y="1143000"/>
                </a:lnTo>
                <a:lnTo>
                  <a:pt x="2840723" y="1092200"/>
                </a:lnTo>
                <a:lnTo>
                  <a:pt x="2842260" y="1028700"/>
                </a:lnTo>
                <a:close/>
              </a:path>
              <a:path w="3615054" h="2845435">
                <a:moveTo>
                  <a:pt x="3614928" y="1547622"/>
                </a:moveTo>
                <a:lnTo>
                  <a:pt x="3613518" y="1498904"/>
                </a:lnTo>
                <a:lnTo>
                  <a:pt x="3609276" y="1450644"/>
                </a:lnTo>
                <a:lnTo>
                  <a:pt x="3602164" y="1402842"/>
                </a:lnTo>
                <a:lnTo>
                  <a:pt x="3592118" y="1355521"/>
                </a:lnTo>
                <a:lnTo>
                  <a:pt x="3579088" y="1308658"/>
                </a:lnTo>
                <a:lnTo>
                  <a:pt x="3563048" y="1262265"/>
                </a:lnTo>
                <a:lnTo>
                  <a:pt x="3543935" y="1216355"/>
                </a:lnTo>
                <a:lnTo>
                  <a:pt x="3521710" y="1170901"/>
                </a:lnTo>
                <a:lnTo>
                  <a:pt x="3496322" y="1125918"/>
                </a:lnTo>
                <a:lnTo>
                  <a:pt x="3467735" y="1081405"/>
                </a:lnTo>
                <a:lnTo>
                  <a:pt x="3439337" y="1043635"/>
                </a:lnTo>
                <a:lnTo>
                  <a:pt x="3409010" y="1006716"/>
                </a:lnTo>
                <a:lnTo>
                  <a:pt x="3376765" y="970699"/>
                </a:lnTo>
                <a:lnTo>
                  <a:pt x="3342589" y="935672"/>
                </a:lnTo>
                <a:lnTo>
                  <a:pt x="3306495" y="901700"/>
                </a:lnTo>
                <a:lnTo>
                  <a:pt x="3268472" y="868857"/>
                </a:lnTo>
                <a:lnTo>
                  <a:pt x="3228530" y="837196"/>
                </a:lnTo>
                <a:lnTo>
                  <a:pt x="3186658" y="806805"/>
                </a:lnTo>
                <a:lnTo>
                  <a:pt x="3142869" y="777748"/>
                </a:lnTo>
                <a:lnTo>
                  <a:pt x="3097149" y="750087"/>
                </a:lnTo>
                <a:lnTo>
                  <a:pt x="3049524" y="723900"/>
                </a:lnTo>
                <a:lnTo>
                  <a:pt x="3063722" y="774395"/>
                </a:lnTo>
                <a:lnTo>
                  <a:pt x="3075343" y="824903"/>
                </a:lnTo>
                <a:lnTo>
                  <a:pt x="3084385" y="875411"/>
                </a:lnTo>
                <a:lnTo>
                  <a:pt x="3090837" y="925931"/>
                </a:lnTo>
                <a:lnTo>
                  <a:pt x="3094710" y="976439"/>
                </a:lnTo>
                <a:lnTo>
                  <a:pt x="3096006" y="1026922"/>
                </a:lnTo>
                <a:lnTo>
                  <a:pt x="3095028" y="1077429"/>
                </a:lnTo>
                <a:lnTo>
                  <a:pt x="3092069" y="1127188"/>
                </a:lnTo>
                <a:lnTo>
                  <a:pt x="3087039" y="1176248"/>
                </a:lnTo>
                <a:lnTo>
                  <a:pt x="3079889" y="1224635"/>
                </a:lnTo>
                <a:lnTo>
                  <a:pt x="3070542" y="1272387"/>
                </a:lnTo>
                <a:lnTo>
                  <a:pt x="3058934" y="1319542"/>
                </a:lnTo>
                <a:lnTo>
                  <a:pt x="3044977" y="1366151"/>
                </a:lnTo>
                <a:lnTo>
                  <a:pt x="3028619" y="1412214"/>
                </a:lnTo>
                <a:lnTo>
                  <a:pt x="3009798" y="1457794"/>
                </a:lnTo>
                <a:lnTo>
                  <a:pt x="2988411" y="1502918"/>
                </a:lnTo>
                <a:lnTo>
                  <a:pt x="2964434" y="1547622"/>
                </a:lnTo>
                <a:lnTo>
                  <a:pt x="2940532" y="1587944"/>
                </a:lnTo>
                <a:lnTo>
                  <a:pt x="2915297" y="1627314"/>
                </a:lnTo>
                <a:lnTo>
                  <a:pt x="2888653" y="1665770"/>
                </a:lnTo>
                <a:lnTo>
                  <a:pt x="2860560" y="1703324"/>
                </a:lnTo>
                <a:lnTo>
                  <a:pt x="2830969" y="1740027"/>
                </a:lnTo>
                <a:lnTo>
                  <a:pt x="2799816" y="1775879"/>
                </a:lnTo>
                <a:lnTo>
                  <a:pt x="2767050" y="1810931"/>
                </a:lnTo>
                <a:lnTo>
                  <a:pt x="2732633" y="1845195"/>
                </a:lnTo>
                <a:lnTo>
                  <a:pt x="2696489" y="1878711"/>
                </a:lnTo>
                <a:lnTo>
                  <a:pt x="2658567" y="1911489"/>
                </a:lnTo>
                <a:lnTo>
                  <a:pt x="2618829" y="1943569"/>
                </a:lnTo>
                <a:lnTo>
                  <a:pt x="2577211" y="1974977"/>
                </a:lnTo>
                <a:lnTo>
                  <a:pt x="2537980" y="2003488"/>
                </a:lnTo>
                <a:lnTo>
                  <a:pt x="2497798" y="2030717"/>
                </a:lnTo>
                <a:lnTo>
                  <a:pt x="2456650" y="2056714"/>
                </a:lnTo>
                <a:lnTo>
                  <a:pt x="2414524" y="2081479"/>
                </a:lnTo>
                <a:lnTo>
                  <a:pt x="2371433" y="2105075"/>
                </a:lnTo>
                <a:lnTo>
                  <a:pt x="2327376" y="2127491"/>
                </a:lnTo>
                <a:lnTo>
                  <a:pt x="2282355" y="2148789"/>
                </a:lnTo>
                <a:lnTo>
                  <a:pt x="2236368" y="2168969"/>
                </a:lnTo>
                <a:lnTo>
                  <a:pt x="2189429" y="2188057"/>
                </a:lnTo>
                <a:lnTo>
                  <a:pt x="2141512" y="2206104"/>
                </a:lnTo>
                <a:lnTo>
                  <a:pt x="2092629" y="2223122"/>
                </a:lnTo>
                <a:lnTo>
                  <a:pt x="2042795" y="2239137"/>
                </a:lnTo>
                <a:lnTo>
                  <a:pt x="1992426" y="2252268"/>
                </a:lnTo>
                <a:lnTo>
                  <a:pt x="1942020" y="2264397"/>
                </a:lnTo>
                <a:lnTo>
                  <a:pt x="1891499" y="2275484"/>
                </a:lnTo>
                <a:lnTo>
                  <a:pt x="1840826" y="2285517"/>
                </a:lnTo>
                <a:lnTo>
                  <a:pt x="1789950" y="2294471"/>
                </a:lnTo>
                <a:lnTo>
                  <a:pt x="1738795" y="2302306"/>
                </a:lnTo>
                <a:lnTo>
                  <a:pt x="1687334" y="2309012"/>
                </a:lnTo>
                <a:lnTo>
                  <a:pt x="1635480" y="2314562"/>
                </a:lnTo>
                <a:lnTo>
                  <a:pt x="1583207" y="2318918"/>
                </a:lnTo>
                <a:lnTo>
                  <a:pt x="1530464" y="2322068"/>
                </a:lnTo>
                <a:lnTo>
                  <a:pt x="1477162" y="2323973"/>
                </a:lnTo>
                <a:lnTo>
                  <a:pt x="1423289" y="2324608"/>
                </a:lnTo>
                <a:lnTo>
                  <a:pt x="1386725" y="2324493"/>
                </a:lnTo>
                <a:lnTo>
                  <a:pt x="1345819" y="2323642"/>
                </a:lnTo>
                <a:lnTo>
                  <a:pt x="1299083" y="2321344"/>
                </a:lnTo>
                <a:lnTo>
                  <a:pt x="1245108" y="2316861"/>
                </a:lnTo>
                <a:lnTo>
                  <a:pt x="1286103" y="2343048"/>
                </a:lnTo>
                <a:lnTo>
                  <a:pt x="1327810" y="2367940"/>
                </a:lnTo>
                <a:lnTo>
                  <a:pt x="1370203" y="2391537"/>
                </a:lnTo>
                <a:lnTo>
                  <a:pt x="1413306" y="2413825"/>
                </a:lnTo>
                <a:lnTo>
                  <a:pt x="1457096" y="2434806"/>
                </a:lnTo>
                <a:lnTo>
                  <a:pt x="1501597" y="2454478"/>
                </a:lnTo>
                <a:lnTo>
                  <a:pt x="1546783" y="2472842"/>
                </a:lnTo>
                <a:lnTo>
                  <a:pt x="1592681" y="2489873"/>
                </a:lnTo>
                <a:lnTo>
                  <a:pt x="1639265" y="2505570"/>
                </a:lnTo>
                <a:lnTo>
                  <a:pt x="1686560" y="2519934"/>
                </a:lnTo>
                <a:lnTo>
                  <a:pt x="1734540" y="2532964"/>
                </a:lnTo>
                <a:lnTo>
                  <a:pt x="1783219" y="2544648"/>
                </a:lnTo>
                <a:lnTo>
                  <a:pt x="1832597" y="2554973"/>
                </a:lnTo>
                <a:lnTo>
                  <a:pt x="1882673" y="2563939"/>
                </a:lnTo>
                <a:lnTo>
                  <a:pt x="1933435" y="2571546"/>
                </a:lnTo>
                <a:lnTo>
                  <a:pt x="1984908" y="2577769"/>
                </a:lnTo>
                <a:lnTo>
                  <a:pt x="2037067" y="2582634"/>
                </a:lnTo>
                <a:lnTo>
                  <a:pt x="2089924" y="2586113"/>
                </a:lnTo>
                <a:lnTo>
                  <a:pt x="2143480" y="2588209"/>
                </a:lnTo>
                <a:lnTo>
                  <a:pt x="2197735" y="2588895"/>
                </a:lnTo>
                <a:lnTo>
                  <a:pt x="2247506" y="2587993"/>
                </a:lnTo>
                <a:lnTo>
                  <a:pt x="2297430" y="2585440"/>
                </a:lnTo>
                <a:lnTo>
                  <a:pt x="2347645" y="2581529"/>
                </a:lnTo>
                <a:lnTo>
                  <a:pt x="2398268" y="2576538"/>
                </a:lnTo>
                <a:lnTo>
                  <a:pt x="2553970" y="2557780"/>
                </a:lnTo>
                <a:lnTo>
                  <a:pt x="2595092" y="2586278"/>
                </a:lnTo>
                <a:lnTo>
                  <a:pt x="2637193" y="2613482"/>
                </a:lnTo>
                <a:lnTo>
                  <a:pt x="2680258" y="2639390"/>
                </a:lnTo>
                <a:lnTo>
                  <a:pt x="2724302" y="2664002"/>
                </a:lnTo>
                <a:lnTo>
                  <a:pt x="2769311" y="2687307"/>
                </a:lnTo>
                <a:lnTo>
                  <a:pt x="2815298" y="2709329"/>
                </a:lnTo>
                <a:lnTo>
                  <a:pt x="2862249" y="2730042"/>
                </a:lnTo>
                <a:lnTo>
                  <a:pt x="2910167" y="2749473"/>
                </a:lnTo>
                <a:lnTo>
                  <a:pt x="2959049" y="2767596"/>
                </a:lnTo>
                <a:lnTo>
                  <a:pt x="3008896" y="2784424"/>
                </a:lnTo>
                <a:lnTo>
                  <a:pt x="3059709" y="2799956"/>
                </a:lnTo>
                <a:lnTo>
                  <a:pt x="3111500" y="2814193"/>
                </a:lnTo>
                <a:lnTo>
                  <a:pt x="3149015" y="2821241"/>
                </a:lnTo>
                <a:lnTo>
                  <a:pt x="3190900" y="2829750"/>
                </a:lnTo>
                <a:lnTo>
                  <a:pt x="3235693" y="2838272"/>
                </a:lnTo>
                <a:lnTo>
                  <a:pt x="3281934" y="2845308"/>
                </a:lnTo>
                <a:lnTo>
                  <a:pt x="3296818" y="2845066"/>
                </a:lnTo>
                <a:lnTo>
                  <a:pt x="3308070" y="2843377"/>
                </a:lnTo>
                <a:lnTo>
                  <a:pt x="3317875" y="2838780"/>
                </a:lnTo>
                <a:lnTo>
                  <a:pt x="3328505" y="2829750"/>
                </a:lnTo>
                <a:lnTo>
                  <a:pt x="3338703" y="2822600"/>
                </a:lnTo>
                <a:lnTo>
                  <a:pt x="3346805" y="2813240"/>
                </a:lnTo>
                <a:lnTo>
                  <a:pt x="3353460" y="2802458"/>
                </a:lnTo>
                <a:lnTo>
                  <a:pt x="3359404" y="2790952"/>
                </a:lnTo>
                <a:lnTo>
                  <a:pt x="3351657" y="2775331"/>
                </a:lnTo>
                <a:lnTo>
                  <a:pt x="3359404" y="2775331"/>
                </a:lnTo>
                <a:lnTo>
                  <a:pt x="3359404" y="2759837"/>
                </a:lnTo>
                <a:lnTo>
                  <a:pt x="3351657" y="2752090"/>
                </a:lnTo>
                <a:lnTo>
                  <a:pt x="3351657" y="2736469"/>
                </a:lnTo>
                <a:lnTo>
                  <a:pt x="3343910" y="2736469"/>
                </a:lnTo>
                <a:lnTo>
                  <a:pt x="3343910" y="2728722"/>
                </a:lnTo>
                <a:lnTo>
                  <a:pt x="3320669" y="2705481"/>
                </a:lnTo>
                <a:lnTo>
                  <a:pt x="3320669" y="2697607"/>
                </a:lnTo>
                <a:lnTo>
                  <a:pt x="3312922" y="2697607"/>
                </a:lnTo>
                <a:lnTo>
                  <a:pt x="3266440" y="2650998"/>
                </a:lnTo>
                <a:lnTo>
                  <a:pt x="3250450" y="2630411"/>
                </a:lnTo>
                <a:lnTo>
                  <a:pt x="3237382" y="2614142"/>
                </a:lnTo>
                <a:lnTo>
                  <a:pt x="3227209" y="2600782"/>
                </a:lnTo>
                <a:lnTo>
                  <a:pt x="3219958" y="2588895"/>
                </a:lnTo>
                <a:lnTo>
                  <a:pt x="3208337" y="2576957"/>
                </a:lnTo>
                <a:lnTo>
                  <a:pt x="3196717" y="2563596"/>
                </a:lnTo>
                <a:lnTo>
                  <a:pt x="3192564" y="2557780"/>
                </a:lnTo>
                <a:lnTo>
                  <a:pt x="3185096" y="2547328"/>
                </a:lnTo>
                <a:lnTo>
                  <a:pt x="3173476" y="2526665"/>
                </a:lnTo>
                <a:lnTo>
                  <a:pt x="3157372" y="2509101"/>
                </a:lnTo>
                <a:lnTo>
                  <a:pt x="3143453" y="2490762"/>
                </a:lnTo>
                <a:lnTo>
                  <a:pt x="3130981" y="2470950"/>
                </a:lnTo>
                <a:lnTo>
                  <a:pt x="3119247" y="2448941"/>
                </a:lnTo>
                <a:lnTo>
                  <a:pt x="3108833" y="2430157"/>
                </a:lnTo>
                <a:lnTo>
                  <a:pt x="3099879" y="2409164"/>
                </a:lnTo>
                <a:lnTo>
                  <a:pt x="3090913" y="2386685"/>
                </a:lnTo>
                <a:lnTo>
                  <a:pt x="3080512" y="2363470"/>
                </a:lnTo>
                <a:lnTo>
                  <a:pt x="3124111" y="2335542"/>
                </a:lnTo>
                <a:lnTo>
                  <a:pt x="3140113" y="2324608"/>
                </a:lnTo>
                <a:lnTo>
                  <a:pt x="3166173" y="2306815"/>
                </a:lnTo>
                <a:lnTo>
                  <a:pt x="3206699" y="2277224"/>
                </a:lnTo>
                <a:lnTo>
                  <a:pt x="3245688" y="2246769"/>
                </a:lnTo>
                <a:lnTo>
                  <a:pt x="3283127" y="2215400"/>
                </a:lnTo>
                <a:lnTo>
                  <a:pt x="3319043" y="2183079"/>
                </a:lnTo>
                <a:lnTo>
                  <a:pt x="3353409" y="2149779"/>
                </a:lnTo>
                <a:lnTo>
                  <a:pt x="3386239" y="2115477"/>
                </a:lnTo>
                <a:lnTo>
                  <a:pt x="3417532" y="2080107"/>
                </a:lnTo>
                <a:lnTo>
                  <a:pt x="3447275" y="2043658"/>
                </a:lnTo>
                <a:lnTo>
                  <a:pt x="3475482" y="2006092"/>
                </a:lnTo>
                <a:lnTo>
                  <a:pt x="3501974" y="1963661"/>
                </a:lnTo>
                <a:lnTo>
                  <a:pt x="3525672" y="1920341"/>
                </a:lnTo>
                <a:lnTo>
                  <a:pt x="3546589" y="1876196"/>
                </a:lnTo>
                <a:lnTo>
                  <a:pt x="3564725" y="1831251"/>
                </a:lnTo>
                <a:lnTo>
                  <a:pt x="3580066" y="1785581"/>
                </a:lnTo>
                <a:lnTo>
                  <a:pt x="3592614" y="1739201"/>
                </a:lnTo>
                <a:lnTo>
                  <a:pt x="3602367" y="1692173"/>
                </a:lnTo>
                <a:lnTo>
                  <a:pt x="3609340" y="1644535"/>
                </a:lnTo>
                <a:lnTo>
                  <a:pt x="3613531" y="1596339"/>
                </a:lnTo>
                <a:lnTo>
                  <a:pt x="3614928" y="1547622"/>
                </a:lnTo>
                <a:close/>
              </a:path>
            </a:pathLst>
          </a:custGeom>
          <a:solidFill>
            <a:srgbClr val="EF9C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140065" y="7572832"/>
            <a:ext cx="2562860" cy="636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585858"/>
                </a:solidFill>
                <a:latin typeface="Carlito"/>
                <a:cs typeface="Carlito"/>
              </a:rPr>
              <a:t>Facebook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">
                <a:solidFill>
                  <a:srgbClr val="585858"/>
                </a:solidFill>
                <a:latin typeface="Carlito"/>
                <a:cs typeface="Carlito"/>
              </a:rPr>
              <a:t>Facebook.com/</a:t>
            </a:r>
            <a:r>
              <a:rPr dirty="0" sz="2000" spc="-85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dirty="0" sz="2000" spc="-5">
                <a:solidFill>
                  <a:srgbClr val="585858"/>
                </a:solidFill>
                <a:latin typeface="Carlito"/>
                <a:cs typeface="Carlito"/>
              </a:rPr>
              <a:t>hgdindia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09331" y="7680959"/>
            <a:ext cx="227329" cy="483234"/>
          </a:xfrm>
          <a:custGeom>
            <a:avLst/>
            <a:gdLst/>
            <a:ahLst/>
            <a:cxnLst/>
            <a:rect l="l" t="t" r="r" b="b"/>
            <a:pathLst>
              <a:path w="227329" h="483234">
                <a:moveTo>
                  <a:pt x="151002" y="241554"/>
                </a:moveTo>
                <a:lnTo>
                  <a:pt x="49911" y="241554"/>
                </a:lnTo>
                <a:lnTo>
                  <a:pt x="49911" y="483108"/>
                </a:lnTo>
                <a:lnTo>
                  <a:pt x="151002" y="483108"/>
                </a:lnTo>
                <a:lnTo>
                  <a:pt x="151002" y="241554"/>
                </a:lnTo>
                <a:close/>
              </a:path>
              <a:path w="227329" h="483234">
                <a:moveTo>
                  <a:pt x="227075" y="158369"/>
                </a:moveTo>
                <a:lnTo>
                  <a:pt x="0" y="158369"/>
                </a:lnTo>
                <a:lnTo>
                  <a:pt x="0" y="241554"/>
                </a:lnTo>
                <a:lnTo>
                  <a:pt x="217932" y="241554"/>
                </a:lnTo>
                <a:lnTo>
                  <a:pt x="227075" y="158369"/>
                </a:lnTo>
                <a:close/>
              </a:path>
              <a:path w="227329" h="483234">
                <a:moveTo>
                  <a:pt x="227075" y="0"/>
                </a:moveTo>
                <a:lnTo>
                  <a:pt x="160147" y="0"/>
                </a:lnTo>
                <a:lnTo>
                  <a:pt x="132633" y="1688"/>
                </a:lnTo>
                <a:lnTo>
                  <a:pt x="90799" y="15162"/>
                </a:lnTo>
                <a:lnTo>
                  <a:pt x="56610" y="61515"/>
                </a:lnTo>
                <a:lnTo>
                  <a:pt x="49911" y="107823"/>
                </a:lnTo>
                <a:lnTo>
                  <a:pt x="49911" y="158369"/>
                </a:lnTo>
                <a:lnTo>
                  <a:pt x="151002" y="158369"/>
                </a:lnTo>
                <a:lnTo>
                  <a:pt x="151002" y="105664"/>
                </a:lnTo>
                <a:lnTo>
                  <a:pt x="153289" y="98806"/>
                </a:lnTo>
                <a:lnTo>
                  <a:pt x="154432" y="95504"/>
                </a:lnTo>
                <a:lnTo>
                  <a:pt x="156718" y="92075"/>
                </a:lnTo>
                <a:lnTo>
                  <a:pt x="157861" y="88773"/>
                </a:lnTo>
                <a:lnTo>
                  <a:pt x="161163" y="86487"/>
                </a:lnTo>
                <a:lnTo>
                  <a:pt x="170307" y="84201"/>
                </a:lnTo>
                <a:lnTo>
                  <a:pt x="177165" y="83185"/>
                </a:lnTo>
                <a:lnTo>
                  <a:pt x="227075" y="83185"/>
                </a:lnTo>
                <a:lnTo>
                  <a:pt x="2270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8" name="object 8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2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19300"/>
            <a:ext cx="18288000" cy="462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3919" y="3055620"/>
            <a:ext cx="7696200" cy="1754505"/>
          </a:xfrm>
          <a:prstGeom prst="rect">
            <a:avLst/>
          </a:prstGeom>
          <a:solidFill>
            <a:srgbClr val="FFFFFF">
              <a:alpha val="61959"/>
            </a:srgbClr>
          </a:solidFill>
        </p:spPr>
        <p:txBody>
          <a:bodyPr wrap="square" lIns="0" tIns="361315" rIns="0" bIns="0" rtlCol="0" vert="horz">
            <a:spAutoFit/>
          </a:bodyPr>
          <a:lstStyle/>
          <a:p>
            <a:pPr marL="333375">
              <a:lnSpc>
                <a:spcPct val="100000"/>
              </a:lnSpc>
              <a:spcBef>
                <a:spcPts val="2845"/>
              </a:spcBef>
            </a:pPr>
            <a:r>
              <a:rPr dirty="0" sz="4000" spc="-25">
                <a:solidFill>
                  <a:srgbClr val="2C2C2C"/>
                </a:solidFill>
                <a:latin typeface="Carlito"/>
                <a:cs typeface="Carlito"/>
              </a:rPr>
              <a:t>INDIA’S </a:t>
            </a:r>
            <a:r>
              <a:rPr dirty="0" sz="4000" spc="-20">
                <a:solidFill>
                  <a:srgbClr val="2C2C2C"/>
                </a:solidFill>
                <a:latin typeface="Carlito"/>
                <a:cs typeface="Carlito"/>
              </a:rPr>
              <a:t>LARGEST</a:t>
            </a:r>
            <a:r>
              <a:rPr dirty="0" sz="4000" spc="25">
                <a:solidFill>
                  <a:srgbClr val="2C2C2C"/>
                </a:solidFill>
                <a:latin typeface="Carlito"/>
                <a:cs typeface="Carlito"/>
              </a:rPr>
              <a:t> </a:t>
            </a:r>
            <a:r>
              <a:rPr dirty="0" sz="4000" spc="-5">
                <a:solidFill>
                  <a:srgbClr val="2C2C2C"/>
                </a:solidFill>
                <a:latin typeface="Carlito"/>
                <a:cs typeface="Carlito"/>
              </a:rPr>
              <a:t>MOBILE</a:t>
            </a:r>
            <a:endParaRPr sz="4000">
              <a:latin typeface="Carlito"/>
              <a:cs typeface="Carlito"/>
            </a:endParaRPr>
          </a:p>
          <a:p>
            <a:pPr marL="333375">
              <a:lnSpc>
                <a:spcPct val="100000"/>
              </a:lnSpc>
              <a:spcBef>
                <a:spcPts val="10"/>
              </a:spcBef>
            </a:pPr>
            <a:r>
              <a:rPr dirty="0" sz="3800" spc="-5" b="1">
                <a:solidFill>
                  <a:srgbClr val="2C2C2C"/>
                </a:solidFill>
                <a:latin typeface="Carlito"/>
                <a:cs typeface="Carlito"/>
              </a:rPr>
              <a:t>PHONE </a:t>
            </a:r>
            <a:r>
              <a:rPr dirty="0" sz="3800" spc="-10" b="1">
                <a:solidFill>
                  <a:srgbClr val="2C2C2C"/>
                </a:solidFill>
                <a:latin typeface="Carlito"/>
                <a:cs typeface="Carlito"/>
              </a:rPr>
              <a:t>CHARGER</a:t>
            </a:r>
            <a:r>
              <a:rPr dirty="0" sz="3800" spc="-30" b="1">
                <a:solidFill>
                  <a:srgbClr val="2C2C2C"/>
                </a:solidFill>
                <a:latin typeface="Carlito"/>
                <a:cs typeface="Carlito"/>
              </a:rPr>
              <a:t> </a:t>
            </a:r>
            <a:r>
              <a:rPr dirty="0" sz="3800" spc="-25" b="1">
                <a:solidFill>
                  <a:srgbClr val="2C2C2C"/>
                </a:solidFill>
                <a:latin typeface="Carlito"/>
                <a:cs typeface="Carlito"/>
              </a:rPr>
              <a:t>MANUFACTURER</a:t>
            </a:r>
            <a:endParaRPr sz="3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919" y="4809744"/>
            <a:ext cx="7696200" cy="533400"/>
          </a:xfrm>
          <a:prstGeom prst="rect">
            <a:avLst/>
          </a:prstGeom>
          <a:solidFill>
            <a:srgbClr val="00AF50"/>
          </a:solidFill>
        </p:spPr>
        <p:txBody>
          <a:bodyPr wrap="square" lIns="0" tIns="23495" rIns="0" bIns="0" rtlCol="0" vert="horz">
            <a:spAutoFit/>
          </a:bodyPr>
          <a:lstStyle/>
          <a:p>
            <a:pPr marL="365760">
              <a:lnSpc>
                <a:spcPct val="100000"/>
              </a:lnSpc>
              <a:spcBef>
                <a:spcPts val="185"/>
              </a:spcBef>
            </a:pPr>
            <a:r>
              <a:rPr dirty="0" sz="2800" spc="-5">
                <a:solidFill>
                  <a:srgbClr val="FFFFFF"/>
                </a:solidFill>
                <a:latin typeface="Carlito"/>
                <a:cs typeface="Carlito"/>
              </a:rPr>
              <a:t>“ </a:t>
            </a:r>
            <a:r>
              <a:rPr dirty="0" sz="2800" spc="-10">
                <a:solidFill>
                  <a:srgbClr val="FFFFFF"/>
                </a:solidFill>
                <a:latin typeface="Carlito"/>
                <a:cs typeface="Carlito"/>
              </a:rPr>
              <a:t>THE QUALITY </a:t>
            </a:r>
            <a:r>
              <a:rPr dirty="0" sz="2800" spc="-35">
                <a:solidFill>
                  <a:srgbClr val="FFFFFF"/>
                </a:solidFill>
                <a:latin typeface="Carlito"/>
                <a:cs typeface="Carlito"/>
              </a:rPr>
              <a:t>YOU </a:t>
            </a:r>
            <a:r>
              <a:rPr dirty="0" sz="2800" spc="-10">
                <a:solidFill>
                  <a:srgbClr val="FFFFFF"/>
                </a:solidFill>
                <a:latin typeface="Carlito"/>
                <a:cs typeface="Carlito"/>
              </a:rPr>
              <a:t>CAN</a:t>
            </a:r>
            <a:r>
              <a:rPr dirty="0" sz="2800" spc="5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800">
                <a:solidFill>
                  <a:srgbClr val="FFFFFF"/>
                </a:solidFill>
                <a:latin typeface="Carlito"/>
                <a:cs typeface="Carlito"/>
              </a:rPr>
              <a:t>TRUST”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6039" y="6968490"/>
            <a:ext cx="15786100" cy="1976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683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929292"/>
                </a:solidFill>
                <a:latin typeface="Arial"/>
                <a:cs typeface="Arial"/>
              </a:rPr>
              <a:t>Hong Guang </a:t>
            </a:r>
            <a:r>
              <a:rPr dirty="0" sz="1600" spc="-5" b="1">
                <a:solidFill>
                  <a:srgbClr val="929292"/>
                </a:solidFill>
                <a:latin typeface="Arial"/>
                <a:cs typeface="Arial"/>
              </a:rPr>
              <a:t>De </a:t>
            </a:r>
            <a:r>
              <a:rPr dirty="0" sz="1600" spc="-20" b="1">
                <a:solidFill>
                  <a:srgbClr val="929292"/>
                </a:solidFill>
                <a:latin typeface="Arial"/>
                <a:cs typeface="Arial"/>
              </a:rPr>
              <a:t>Technology </a:t>
            </a:r>
            <a:r>
              <a:rPr dirty="0" sz="1600" spc="-5" b="1">
                <a:solidFill>
                  <a:srgbClr val="929292"/>
                </a:solidFill>
                <a:latin typeface="Arial"/>
                <a:cs typeface="Arial"/>
              </a:rPr>
              <a:t>India </a:t>
            </a:r>
            <a:r>
              <a:rPr dirty="0" sz="1600" spc="-15" b="1">
                <a:solidFill>
                  <a:srgbClr val="929292"/>
                </a:solidFill>
                <a:latin typeface="Arial"/>
                <a:cs typeface="Arial"/>
              </a:rPr>
              <a:t>Pvt. </a:t>
            </a:r>
            <a:r>
              <a:rPr dirty="0" sz="1600" spc="-5" b="1">
                <a:solidFill>
                  <a:srgbClr val="929292"/>
                </a:solidFill>
                <a:latin typeface="Arial"/>
                <a:cs typeface="Arial"/>
              </a:rPr>
              <a:t>Ltd</a:t>
            </a:r>
            <a:r>
              <a:rPr dirty="0" sz="1600" spc="-5">
                <a:solidFill>
                  <a:srgbClr val="929292"/>
                </a:solidFill>
                <a:latin typeface="Arial"/>
                <a:cs typeface="Arial"/>
              </a:rPr>
              <a:t>.</a:t>
            </a:r>
            <a:r>
              <a:rPr dirty="0" sz="1600" spc="-5" b="1">
                <a:solidFill>
                  <a:srgbClr val="929292"/>
                </a:solidFill>
                <a:latin typeface="Arial"/>
                <a:cs typeface="Arial"/>
              </a:rPr>
              <a:t>(HGD India) </a:t>
            </a:r>
            <a:r>
              <a:rPr dirty="0" sz="1600" spc="-5">
                <a:solidFill>
                  <a:srgbClr val="929292"/>
                </a:solidFill>
                <a:latin typeface="Arial"/>
                <a:cs typeface="Arial"/>
              </a:rPr>
              <a:t>is joint venture of Shenzhen Hong Guang De </a:t>
            </a:r>
            <a:r>
              <a:rPr dirty="0" sz="1600" spc="-25">
                <a:solidFill>
                  <a:srgbClr val="929292"/>
                </a:solidFill>
                <a:latin typeface="Arial"/>
                <a:cs typeface="Arial"/>
              </a:rPr>
              <a:t>Technology </a:t>
            </a:r>
            <a:r>
              <a:rPr dirty="0" sz="1600" spc="-5">
                <a:solidFill>
                  <a:srgbClr val="929292"/>
                </a:solidFill>
                <a:latin typeface="Arial"/>
                <a:cs typeface="Arial"/>
              </a:rPr>
              <a:t>Co Ltd. </a:t>
            </a:r>
            <a:r>
              <a:rPr dirty="0" sz="1600" spc="-10" b="1">
                <a:solidFill>
                  <a:srgbClr val="929292"/>
                </a:solidFill>
                <a:latin typeface="Arial"/>
                <a:cs typeface="Arial"/>
              </a:rPr>
              <a:t>(HGD </a:t>
            </a:r>
            <a:r>
              <a:rPr dirty="0" sz="1600" spc="-5" b="1">
                <a:solidFill>
                  <a:srgbClr val="929292"/>
                </a:solidFill>
                <a:latin typeface="Arial"/>
                <a:cs typeface="Arial"/>
              </a:rPr>
              <a:t>China)</a:t>
            </a:r>
            <a:r>
              <a:rPr dirty="0" sz="1600" spc="-5">
                <a:solidFill>
                  <a:srgbClr val="929292"/>
                </a:solidFill>
                <a:latin typeface="Arial"/>
                <a:cs typeface="Arial"/>
              </a:rPr>
              <a:t>. </a:t>
            </a:r>
            <a:r>
              <a:rPr dirty="0" sz="1600" spc="-10" b="1">
                <a:solidFill>
                  <a:srgbClr val="929292"/>
                </a:solidFill>
                <a:latin typeface="Arial"/>
                <a:cs typeface="Arial"/>
              </a:rPr>
              <a:t>Hong Guang </a:t>
            </a:r>
            <a:r>
              <a:rPr dirty="0" sz="1600" spc="-5" b="1">
                <a:solidFill>
                  <a:srgbClr val="929292"/>
                </a:solidFill>
                <a:latin typeface="Arial"/>
                <a:cs typeface="Arial"/>
              </a:rPr>
              <a:t>De </a:t>
            </a:r>
            <a:r>
              <a:rPr dirty="0" sz="1600" spc="-20" b="1">
                <a:solidFill>
                  <a:srgbClr val="929292"/>
                </a:solidFill>
                <a:latin typeface="Arial"/>
                <a:cs typeface="Arial"/>
              </a:rPr>
              <a:t>Technology </a:t>
            </a:r>
            <a:r>
              <a:rPr dirty="0" sz="1600" spc="-5" b="1">
                <a:solidFill>
                  <a:srgbClr val="929292"/>
                </a:solidFill>
                <a:latin typeface="Arial"/>
                <a:cs typeface="Arial"/>
              </a:rPr>
              <a:t>India  </a:t>
            </a:r>
            <a:r>
              <a:rPr dirty="0" sz="1600" spc="-15" b="1">
                <a:solidFill>
                  <a:srgbClr val="929292"/>
                </a:solidFill>
                <a:latin typeface="Arial"/>
                <a:cs typeface="Arial"/>
              </a:rPr>
              <a:t>Pvt. </a:t>
            </a:r>
            <a:r>
              <a:rPr dirty="0" sz="1600" spc="-5" b="1">
                <a:solidFill>
                  <a:srgbClr val="929292"/>
                </a:solidFill>
                <a:latin typeface="Arial"/>
                <a:cs typeface="Arial"/>
              </a:rPr>
              <a:t>Ltd. </a:t>
            </a:r>
            <a:r>
              <a:rPr dirty="0" sz="1600" spc="-5">
                <a:solidFill>
                  <a:srgbClr val="929292"/>
                </a:solidFill>
                <a:latin typeface="Arial"/>
                <a:cs typeface="Arial"/>
              </a:rPr>
              <a:t>is the leading mobile charger manufacturing unit in</a:t>
            </a:r>
            <a:r>
              <a:rPr dirty="0" sz="1600" spc="110">
                <a:solidFill>
                  <a:srgbClr val="929292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929292"/>
                </a:solidFill>
                <a:latin typeface="Arial"/>
                <a:cs typeface="Arial"/>
              </a:rPr>
              <a:t>India.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 marR="354330">
              <a:lnSpc>
                <a:spcPct val="100000"/>
              </a:lnSpc>
            </a:pPr>
            <a:r>
              <a:rPr dirty="0" sz="1600" spc="-5">
                <a:solidFill>
                  <a:srgbClr val="929292"/>
                </a:solidFill>
                <a:latin typeface="Arial"/>
                <a:cs typeface="Arial"/>
              </a:rPr>
              <a:t>It is a professional mobile phone charger manufacturer specialized in development, manufacturing, sales and service. </a:t>
            </a:r>
            <a:r>
              <a:rPr dirty="0" sz="1600" spc="-15">
                <a:solidFill>
                  <a:srgbClr val="929292"/>
                </a:solidFill>
                <a:latin typeface="Arial"/>
                <a:cs typeface="Arial"/>
              </a:rPr>
              <a:t>We </a:t>
            </a:r>
            <a:r>
              <a:rPr dirty="0" sz="1600" spc="-5">
                <a:solidFill>
                  <a:srgbClr val="929292"/>
                </a:solidFill>
                <a:latin typeface="Arial"/>
                <a:cs typeface="Arial"/>
              </a:rPr>
              <a:t>have a trained and qualified engineers as </a:t>
            </a:r>
            <a:r>
              <a:rPr dirty="0" sz="1600" spc="-10">
                <a:solidFill>
                  <a:srgbClr val="929292"/>
                </a:solidFill>
                <a:latin typeface="Arial"/>
                <a:cs typeface="Arial"/>
              </a:rPr>
              <a:t>well </a:t>
            </a:r>
            <a:r>
              <a:rPr dirty="0" sz="1600" spc="-5">
                <a:solidFill>
                  <a:srgbClr val="929292"/>
                </a:solidFill>
                <a:latin typeface="Arial"/>
                <a:cs typeface="Arial"/>
              </a:rPr>
              <a:t>as  Staffs , </a:t>
            </a:r>
            <a:r>
              <a:rPr dirty="0" sz="1600" spc="-10">
                <a:solidFill>
                  <a:srgbClr val="929292"/>
                </a:solidFill>
                <a:latin typeface="Arial"/>
                <a:cs typeface="Arial"/>
              </a:rPr>
              <a:t>who </a:t>
            </a:r>
            <a:r>
              <a:rPr dirty="0" sz="1600" spc="-5">
                <a:solidFill>
                  <a:srgbClr val="929292"/>
                </a:solidFill>
                <a:latin typeface="Arial"/>
                <a:cs typeface="Arial"/>
              </a:rPr>
              <a:t>are capable enough to achieve their targets. The vision of our company is practical, delicate, high quality and value for money</a:t>
            </a:r>
            <a:r>
              <a:rPr dirty="0" sz="1600" spc="280">
                <a:solidFill>
                  <a:srgbClr val="929292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929292"/>
                </a:solidFill>
                <a:latin typeface="Arial"/>
                <a:cs typeface="Arial"/>
              </a:rPr>
              <a:t>products.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5">
                <a:solidFill>
                  <a:srgbClr val="929292"/>
                </a:solidFill>
                <a:latin typeface="Arial"/>
                <a:cs typeface="Arial"/>
              </a:rPr>
              <a:t>Leading to </a:t>
            </a:r>
            <a:r>
              <a:rPr dirty="0" sz="1600" spc="-20" b="1">
                <a:solidFill>
                  <a:srgbClr val="929292"/>
                </a:solidFill>
                <a:latin typeface="Arial"/>
                <a:cs typeface="Arial"/>
              </a:rPr>
              <a:t>MAKE </a:t>
            </a:r>
            <a:r>
              <a:rPr dirty="0" sz="1600" spc="-5" b="1">
                <a:solidFill>
                  <a:srgbClr val="929292"/>
                </a:solidFill>
                <a:latin typeface="Arial"/>
                <a:cs typeface="Arial"/>
              </a:rPr>
              <a:t>IN </a:t>
            </a:r>
            <a:r>
              <a:rPr dirty="0" sz="1600" spc="-15" b="1">
                <a:solidFill>
                  <a:srgbClr val="929292"/>
                </a:solidFill>
                <a:latin typeface="Arial"/>
                <a:cs typeface="Arial"/>
              </a:rPr>
              <a:t>INDIA</a:t>
            </a:r>
            <a:r>
              <a:rPr dirty="0" sz="1600" spc="-15">
                <a:solidFill>
                  <a:srgbClr val="929292"/>
                </a:solidFill>
                <a:latin typeface="Arial"/>
                <a:cs typeface="Arial"/>
              </a:rPr>
              <a:t>, </a:t>
            </a:r>
            <a:r>
              <a:rPr dirty="0" sz="1600" spc="-5">
                <a:solidFill>
                  <a:srgbClr val="929292"/>
                </a:solidFill>
                <a:latin typeface="Arial"/>
                <a:cs typeface="Arial"/>
              </a:rPr>
              <a:t>concept started by our Honourable Prime minister </a:t>
            </a:r>
            <a:r>
              <a:rPr dirty="0" sz="1600" spc="-35">
                <a:solidFill>
                  <a:srgbClr val="929292"/>
                </a:solidFill>
                <a:latin typeface="Arial"/>
                <a:cs typeface="Arial"/>
              </a:rPr>
              <a:t>Mr. </a:t>
            </a:r>
            <a:r>
              <a:rPr dirty="0" sz="1600" spc="-5">
                <a:solidFill>
                  <a:srgbClr val="929292"/>
                </a:solidFill>
                <a:latin typeface="Arial"/>
                <a:cs typeface="Arial"/>
              </a:rPr>
              <a:t>Narendra Modi, </a:t>
            </a:r>
            <a:r>
              <a:rPr dirty="0" sz="1600">
                <a:solidFill>
                  <a:srgbClr val="929292"/>
                </a:solidFill>
                <a:latin typeface="Arial"/>
                <a:cs typeface="Arial"/>
              </a:rPr>
              <a:t>in </a:t>
            </a:r>
            <a:r>
              <a:rPr dirty="0" sz="1600" spc="-5">
                <a:solidFill>
                  <a:srgbClr val="929292"/>
                </a:solidFill>
                <a:latin typeface="Arial"/>
                <a:cs typeface="Arial"/>
              </a:rPr>
              <a:t>the light of this ideas. The company now has more than 500 employees </a:t>
            </a:r>
            <a:r>
              <a:rPr dirty="0" sz="1600">
                <a:solidFill>
                  <a:srgbClr val="929292"/>
                </a:solidFill>
                <a:latin typeface="Arial"/>
                <a:cs typeface="Arial"/>
              </a:rPr>
              <a:t>in  </a:t>
            </a:r>
            <a:r>
              <a:rPr dirty="0" sz="1600" spc="-5">
                <a:solidFill>
                  <a:srgbClr val="929292"/>
                </a:solidFill>
                <a:latin typeface="Arial"/>
                <a:cs typeface="Arial"/>
              </a:rPr>
              <a:t>India , and still</a:t>
            </a:r>
            <a:r>
              <a:rPr dirty="0" sz="1600">
                <a:solidFill>
                  <a:srgbClr val="929292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929292"/>
                </a:solidFill>
                <a:latin typeface="Arial"/>
                <a:cs typeface="Arial"/>
              </a:rPr>
              <a:t>counting.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7939" y="319531"/>
            <a:ext cx="666750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BRIEF</a:t>
            </a:r>
            <a:r>
              <a:rPr dirty="0" spc="-70"/>
              <a:t> </a:t>
            </a:r>
            <a:r>
              <a:rPr dirty="0"/>
              <a:t>INTRODUCTION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219200" y="1310639"/>
            <a:ext cx="9392920" cy="158750"/>
            <a:chOff x="1219200" y="1310639"/>
            <a:chExt cx="9392920" cy="158750"/>
          </a:xfrm>
        </p:grpSpPr>
        <p:sp>
          <p:nvSpPr>
            <p:cNvPr id="8" name="object 8"/>
            <p:cNvSpPr/>
            <p:nvPr/>
          </p:nvSpPr>
          <p:spPr>
            <a:xfrm>
              <a:off x="1219200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60" h="158750">
                  <a:moveTo>
                    <a:pt x="3756660" y="0"/>
                  </a:moveTo>
                  <a:lnTo>
                    <a:pt x="1879092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9092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975859" y="1310639"/>
              <a:ext cx="1879600" cy="158750"/>
            </a:xfrm>
            <a:custGeom>
              <a:avLst/>
              <a:gdLst/>
              <a:ahLst/>
              <a:cxnLst/>
              <a:rect l="l" t="t" r="r" b="b"/>
              <a:pathLst>
                <a:path w="1879600" h="158750">
                  <a:moveTo>
                    <a:pt x="1879091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879091" y="158496"/>
                  </a:lnTo>
                  <a:lnTo>
                    <a:pt x="187909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854952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59" h="158750">
                  <a:moveTo>
                    <a:pt x="3756660" y="0"/>
                  </a:moveTo>
                  <a:lnTo>
                    <a:pt x="1877568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7568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3" name="object 13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3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0867" y="1798320"/>
            <a:ext cx="13134340" cy="7541259"/>
            <a:chOff x="1610867" y="1798320"/>
            <a:chExt cx="13134340" cy="7541259"/>
          </a:xfrm>
        </p:grpSpPr>
        <p:sp>
          <p:nvSpPr>
            <p:cNvPr id="3" name="object 3"/>
            <p:cNvSpPr/>
            <p:nvPr/>
          </p:nvSpPr>
          <p:spPr>
            <a:xfrm>
              <a:off x="4614671" y="7705344"/>
              <a:ext cx="4443984" cy="6385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10867" y="1798320"/>
              <a:ext cx="12080747" cy="63855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032919" y="2252425"/>
              <a:ext cx="711826" cy="70866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125955" y="2345436"/>
              <a:ext cx="530351" cy="69052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140201" y="8326373"/>
            <a:ext cx="2755900" cy="615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2B85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>
                <a:solidFill>
                  <a:srgbClr val="92B850"/>
                </a:solidFill>
                <a:latin typeface="Carlito"/>
                <a:cs typeface="Carlito"/>
              </a:rPr>
              <a:t>H</a:t>
            </a:r>
            <a:r>
              <a:rPr dirty="0" sz="2000" spc="-5" b="1">
                <a:solidFill>
                  <a:srgbClr val="92B850"/>
                </a:solidFill>
                <a:latin typeface="Carlito"/>
                <a:cs typeface="Carlito"/>
              </a:rPr>
              <a:t>GD </a:t>
            </a:r>
            <a:r>
              <a:rPr dirty="0" sz="2000" b="1">
                <a:solidFill>
                  <a:srgbClr val="92B850"/>
                </a:solidFill>
                <a:latin typeface="Carlito"/>
                <a:cs typeface="Carlito"/>
              </a:rPr>
              <a:t>India-</a:t>
            </a:r>
            <a:r>
              <a:rPr dirty="0" sz="2000" spc="-20" b="1">
                <a:solidFill>
                  <a:srgbClr val="92B850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92B850"/>
                </a:solidFill>
                <a:latin typeface="Carlito"/>
                <a:cs typeface="Carlito"/>
              </a:rPr>
              <a:t>Noida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1800" spc="-5">
                <a:solidFill>
                  <a:srgbClr val="929292"/>
                </a:solidFill>
                <a:latin typeface="Arial"/>
                <a:cs typeface="Arial"/>
              </a:rPr>
              <a:t>Charger Assembling </a:t>
            </a:r>
            <a:r>
              <a:rPr dirty="0" sz="1800">
                <a:solidFill>
                  <a:srgbClr val="929292"/>
                </a:solidFill>
                <a:latin typeface="Arial"/>
                <a:cs typeface="Arial"/>
              </a:rPr>
              <a:t>/</a:t>
            </a:r>
            <a:r>
              <a:rPr dirty="0" sz="1800" spc="-114">
                <a:solidFill>
                  <a:srgbClr val="92929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929292"/>
                </a:solidFill>
                <a:latin typeface="Arial"/>
                <a:cs typeface="Arial"/>
              </a:rPr>
              <a:t>SMT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691615" y="6268211"/>
            <a:ext cx="1066800" cy="974090"/>
          </a:xfrm>
          <a:custGeom>
            <a:avLst/>
            <a:gdLst/>
            <a:ahLst/>
            <a:cxnLst/>
            <a:rect l="l" t="t" r="r" b="b"/>
            <a:pathLst>
              <a:path w="1066800" h="974090">
                <a:moveTo>
                  <a:pt x="533400" y="0"/>
                </a:moveTo>
                <a:lnTo>
                  <a:pt x="482021" y="2229"/>
                </a:lnTo>
                <a:lnTo>
                  <a:pt x="432027" y="8781"/>
                </a:lnTo>
                <a:lnTo>
                  <a:pt x="383639" y="19453"/>
                </a:lnTo>
                <a:lnTo>
                  <a:pt x="337082" y="34038"/>
                </a:lnTo>
                <a:lnTo>
                  <a:pt x="292578" y="52334"/>
                </a:lnTo>
                <a:lnTo>
                  <a:pt x="250351" y="74135"/>
                </a:lnTo>
                <a:lnTo>
                  <a:pt x="210624" y="99238"/>
                </a:lnTo>
                <a:lnTo>
                  <a:pt x="173620" y="127439"/>
                </a:lnTo>
                <a:lnTo>
                  <a:pt x="139564" y="158532"/>
                </a:lnTo>
                <a:lnTo>
                  <a:pt x="108677" y="192314"/>
                </a:lnTo>
                <a:lnTo>
                  <a:pt x="81184" y="228581"/>
                </a:lnTo>
                <a:lnTo>
                  <a:pt x="57308" y="267128"/>
                </a:lnTo>
                <a:lnTo>
                  <a:pt x="37273" y="307751"/>
                </a:lnTo>
                <a:lnTo>
                  <a:pt x="21301" y="350246"/>
                </a:lnTo>
                <a:lnTo>
                  <a:pt x="9616" y="394408"/>
                </a:lnTo>
                <a:lnTo>
                  <a:pt x="2441" y="440033"/>
                </a:lnTo>
                <a:lnTo>
                  <a:pt x="0" y="486917"/>
                </a:lnTo>
                <a:lnTo>
                  <a:pt x="2441" y="533802"/>
                </a:lnTo>
                <a:lnTo>
                  <a:pt x="9616" y="579427"/>
                </a:lnTo>
                <a:lnTo>
                  <a:pt x="21301" y="623589"/>
                </a:lnTo>
                <a:lnTo>
                  <a:pt x="37273" y="666084"/>
                </a:lnTo>
                <a:lnTo>
                  <a:pt x="57308" y="706707"/>
                </a:lnTo>
                <a:lnTo>
                  <a:pt x="81184" y="745254"/>
                </a:lnTo>
                <a:lnTo>
                  <a:pt x="108677" y="781521"/>
                </a:lnTo>
                <a:lnTo>
                  <a:pt x="139564" y="815303"/>
                </a:lnTo>
                <a:lnTo>
                  <a:pt x="173620" y="846396"/>
                </a:lnTo>
                <a:lnTo>
                  <a:pt x="210624" y="874597"/>
                </a:lnTo>
                <a:lnTo>
                  <a:pt x="250351" y="899700"/>
                </a:lnTo>
                <a:lnTo>
                  <a:pt x="292578" y="921501"/>
                </a:lnTo>
                <a:lnTo>
                  <a:pt x="337082" y="939797"/>
                </a:lnTo>
                <a:lnTo>
                  <a:pt x="383639" y="954382"/>
                </a:lnTo>
                <a:lnTo>
                  <a:pt x="432027" y="965054"/>
                </a:lnTo>
                <a:lnTo>
                  <a:pt x="482021" y="971606"/>
                </a:lnTo>
                <a:lnTo>
                  <a:pt x="533400" y="973836"/>
                </a:lnTo>
                <a:lnTo>
                  <a:pt x="584778" y="971606"/>
                </a:lnTo>
                <a:lnTo>
                  <a:pt x="634772" y="965054"/>
                </a:lnTo>
                <a:lnTo>
                  <a:pt x="683160" y="954382"/>
                </a:lnTo>
                <a:lnTo>
                  <a:pt x="729717" y="939797"/>
                </a:lnTo>
                <a:lnTo>
                  <a:pt x="774221" y="921501"/>
                </a:lnTo>
                <a:lnTo>
                  <a:pt x="816448" y="899700"/>
                </a:lnTo>
                <a:lnTo>
                  <a:pt x="856175" y="874597"/>
                </a:lnTo>
                <a:lnTo>
                  <a:pt x="893179" y="846396"/>
                </a:lnTo>
                <a:lnTo>
                  <a:pt x="927235" y="815303"/>
                </a:lnTo>
                <a:lnTo>
                  <a:pt x="958122" y="781521"/>
                </a:lnTo>
                <a:lnTo>
                  <a:pt x="985615" y="745254"/>
                </a:lnTo>
                <a:lnTo>
                  <a:pt x="1009491" y="706707"/>
                </a:lnTo>
                <a:lnTo>
                  <a:pt x="1029526" y="666084"/>
                </a:lnTo>
                <a:lnTo>
                  <a:pt x="1045498" y="623589"/>
                </a:lnTo>
                <a:lnTo>
                  <a:pt x="1057183" y="579427"/>
                </a:lnTo>
                <a:lnTo>
                  <a:pt x="1064358" y="533802"/>
                </a:lnTo>
                <a:lnTo>
                  <a:pt x="1066800" y="486917"/>
                </a:lnTo>
                <a:lnTo>
                  <a:pt x="1064358" y="440033"/>
                </a:lnTo>
                <a:lnTo>
                  <a:pt x="1057183" y="394408"/>
                </a:lnTo>
                <a:lnTo>
                  <a:pt x="1045498" y="350246"/>
                </a:lnTo>
                <a:lnTo>
                  <a:pt x="1029526" y="307751"/>
                </a:lnTo>
                <a:lnTo>
                  <a:pt x="1009491" y="267128"/>
                </a:lnTo>
                <a:lnTo>
                  <a:pt x="985615" y="228581"/>
                </a:lnTo>
                <a:lnTo>
                  <a:pt x="958122" y="192314"/>
                </a:lnTo>
                <a:lnTo>
                  <a:pt x="927235" y="158532"/>
                </a:lnTo>
                <a:lnTo>
                  <a:pt x="893179" y="127439"/>
                </a:lnTo>
                <a:lnTo>
                  <a:pt x="856175" y="99238"/>
                </a:lnTo>
                <a:lnTo>
                  <a:pt x="816448" y="74135"/>
                </a:lnTo>
                <a:lnTo>
                  <a:pt x="774221" y="52334"/>
                </a:lnTo>
                <a:lnTo>
                  <a:pt x="729717" y="34038"/>
                </a:lnTo>
                <a:lnTo>
                  <a:pt x="683160" y="19453"/>
                </a:lnTo>
                <a:lnTo>
                  <a:pt x="634772" y="8781"/>
                </a:lnTo>
                <a:lnTo>
                  <a:pt x="584778" y="2229"/>
                </a:lnTo>
                <a:lnTo>
                  <a:pt x="533400" y="0"/>
                </a:lnTo>
                <a:close/>
              </a:path>
            </a:pathLst>
          </a:custGeom>
          <a:solidFill>
            <a:srgbClr val="EF9C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4635353" y="2555875"/>
            <a:ext cx="3187700" cy="679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solidFill>
                  <a:srgbClr val="EF9C2A"/>
                </a:solidFill>
                <a:latin typeface="Carlito"/>
                <a:cs typeface="Carlito"/>
              </a:rPr>
              <a:t>HGD </a:t>
            </a:r>
            <a:r>
              <a:rPr dirty="0" sz="2400" spc="-10" b="1">
                <a:solidFill>
                  <a:srgbClr val="EF9C2A"/>
                </a:solidFill>
                <a:latin typeface="Carlito"/>
                <a:cs typeface="Carlito"/>
              </a:rPr>
              <a:t>China </a:t>
            </a:r>
            <a:r>
              <a:rPr dirty="0" sz="2400" b="1">
                <a:solidFill>
                  <a:srgbClr val="EF9C2A"/>
                </a:solidFill>
                <a:latin typeface="Carlito"/>
                <a:cs typeface="Carlito"/>
              </a:rPr>
              <a:t>-</a:t>
            </a:r>
            <a:r>
              <a:rPr dirty="0" sz="2400" spc="-65" b="1">
                <a:solidFill>
                  <a:srgbClr val="EF9C2A"/>
                </a:solidFill>
                <a:latin typeface="Carlito"/>
                <a:cs typeface="Carlito"/>
              </a:rPr>
              <a:t> </a:t>
            </a:r>
            <a:r>
              <a:rPr dirty="0" sz="2400" b="1">
                <a:solidFill>
                  <a:srgbClr val="EF9C2A"/>
                </a:solidFill>
                <a:latin typeface="Carlito"/>
                <a:cs typeface="Carlito"/>
              </a:rPr>
              <a:t>Shenzhen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-5">
                <a:solidFill>
                  <a:srgbClr val="929292"/>
                </a:solidFill>
                <a:latin typeface="Arial"/>
                <a:cs typeface="Arial"/>
              </a:rPr>
              <a:t>Charger Assembling </a:t>
            </a:r>
            <a:r>
              <a:rPr dirty="0" sz="1800">
                <a:solidFill>
                  <a:srgbClr val="929292"/>
                </a:solidFill>
                <a:latin typeface="Arial"/>
                <a:cs typeface="Arial"/>
              </a:rPr>
              <a:t>/</a:t>
            </a:r>
            <a:r>
              <a:rPr dirty="0" sz="1800" spc="-70">
                <a:solidFill>
                  <a:srgbClr val="92929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929292"/>
                </a:solidFill>
                <a:latin typeface="Arial"/>
                <a:cs typeface="Arial"/>
              </a:rPr>
              <a:t>SMT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69038" y="6501510"/>
            <a:ext cx="22669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3830" algn="l"/>
              </a:tabLst>
            </a:pPr>
            <a:r>
              <a:rPr dirty="0" sz="2400" b="1" strike="sngStrike">
                <a:solidFill>
                  <a:srgbClr val="FFFFFF"/>
                </a:solidFill>
                <a:latin typeface="Carlito"/>
                <a:cs typeface="Carlito"/>
              </a:rPr>
              <a:t> 	</a:t>
            </a:r>
            <a:r>
              <a:rPr dirty="0" sz="2400" spc="-5" b="1" strike="sngStrike">
                <a:solidFill>
                  <a:srgbClr val="FFFFFF"/>
                </a:solidFill>
                <a:latin typeface="Carlito"/>
                <a:cs typeface="Carlito"/>
              </a:rPr>
              <a:t>CH</a:t>
            </a:r>
            <a:r>
              <a:rPr dirty="0" sz="2400" spc="-5" b="1" strike="noStrike">
                <a:solidFill>
                  <a:srgbClr val="FFFFFF"/>
                </a:solidFill>
                <a:latin typeface="Carlito"/>
                <a:cs typeface="Carlito"/>
              </a:rPr>
              <a:t>INA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87084" y="4132834"/>
            <a:ext cx="4418330" cy="4062095"/>
            <a:chOff x="6387084" y="4132834"/>
            <a:chExt cx="4418330" cy="4062095"/>
          </a:xfrm>
        </p:grpSpPr>
        <p:sp>
          <p:nvSpPr>
            <p:cNvPr id="12" name="object 12"/>
            <p:cNvSpPr/>
            <p:nvPr/>
          </p:nvSpPr>
          <p:spPr>
            <a:xfrm>
              <a:off x="10553700" y="4139184"/>
              <a:ext cx="245364" cy="2453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553700" y="4139184"/>
              <a:ext cx="245745" cy="245745"/>
            </a:xfrm>
            <a:custGeom>
              <a:avLst/>
              <a:gdLst/>
              <a:ahLst/>
              <a:cxnLst/>
              <a:rect l="l" t="t" r="r" b="b"/>
              <a:pathLst>
                <a:path w="245745" h="245745">
                  <a:moveTo>
                    <a:pt x="0" y="122681"/>
                  </a:moveTo>
                  <a:lnTo>
                    <a:pt x="9632" y="74902"/>
                  </a:lnTo>
                  <a:lnTo>
                    <a:pt x="35909" y="35909"/>
                  </a:lnTo>
                  <a:lnTo>
                    <a:pt x="74902" y="9632"/>
                  </a:lnTo>
                  <a:lnTo>
                    <a:pt x="122681" y="0"/>
                  </a:lnTo>
                  <a:lnTo>
                    <a:pt x="170461" y="9632"/>
                  </a:lnTo>
                  <a:lnTo>
                    <a:pt x="209454" y="35909"/>
                  </a:lnTo>
                  <a:lnTo>
                    <a:pt x="235731" y="74902"/>
                  </a:lnTo>
                  <a:lnTo>
                    <a:pt x="245364" y="122681"/>
                  </a:lnTo>
                  <a:lnTo>
                    <a:pt x="235731" y="170461"/>
                  </a:lnTo>
                  <a:lnTo>
                    <a:pt x="209454" y="209454"/>
                  </a:lnTo>
                  <a:lnTo>
                    <a:pt x="170461" y="235731"/>
                  </a:lnTo>
                  <a:lnTo>
                    <a:pt x="122681" y="245363"/>
                  </a:lnTo>
                  <a:lnTo>
                    <a:pt x="74902" y="235731"/>
                  </a:lnTo>
                  <a:lnTo>
                    <a:pt x="35909" y="209454"/>
                  </a:lnTo>
                  <a:lnTo>
                    <a:pt x="9632" y="170461"/>
                  </a:lnTo>
                  <a:lnTo>
                    <a:pt x="0" y="12268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867144" y="4642104"/>
              <a:ext cx="3125470" cy="3346450"/>
            </a:xfrm>
            <a:custGeom>
              <a:avLst/>
              <a:gdLst/>
              <a:ahLst/>
              <a:cxnLst/>
              <a:rect l="l" t="t" r="r" b="b"/>
              <a:pathLst>
                <a:path w="3125470" h="3346450">
                  <a:moveTo>
                    <a:pt x="3125088" y="0"/>
                  </a:moveTo>
                  <a:lnTo>
                    <a:pt x="3125088" y="1672971"/>
                  </a:lnTo>
                  <a:lnTo>
                    <a:pt x="0" y="1672971"/>
                  </a:lnTo>
                  <a:lnTo>
                    <a:pt x="0" y="3345942"/>
                  </a:lnTo>
                </a:path>
              </a:pathLst>
            </a:custGeom>
            <a:ln w="6096">
              <a:solidFill>
                <a:srgbClr val="92B8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387084" y="7220712"/>
              <a:ext cx="974090" cy="974090"/>
            </a:xfrm>
            <a:custGeom>
              <a:avLst/>
              <a:gdLst/>
              <a:ahLst/>
              <a:cxnLst/>
              <a:rect l="l" t="t" r="r" b="b"/>
              <a:pathLst>
                <a:path w="974090" h="974090">
                  <a:moveTo>
                    <a:pt x="486917" y="0"/>
                  </a:moveTo>
                  <a:lnTo>
                    <a:pt x="440033" y="2229"/>
                  </a:lnTo>
                  <a:lnTo>
                    <a:pt x="394408" y="8781"/>
                  </a:lnTo>
                  <a:lnTo>
                    <a:pt x="350246" y="19453"/>
                  </a:lnTo>
                  <a:lnTo>
                    <a:pt x="307751" y="34038"/>
                  </a:lnTo>
                  <a:lnTo>
                    <a:pt x="267128" y="52334"/>
                  </a:lnTo>
                  <a:lnTo>
                    <a:pt x="228581" y="74135"/>
                  </a:lnTo>
                  <a:lnTo>
                    <a:pt x="192314" y="99238"/>
                  </a:lnTo>
                  <a:lnTo>
                    <a:pt x="158532" y="127439"/>
                  </a:lnTo>
                  <a:lnTo>
                    <a:pt x="127439" y="158532"/>
                  </a:lnTo>
                  <a:lnTo>
                    <a:pt x="99238" y="192314"/>
                  </a:lnTo>
                  <a:lnTo>
                    <a:pt x="74135" y="228581"/>
                  </a:lnTo>
                  <a:lnTo>
                    <a:pt x="52334" y="267128"/>
                  </a:lnTo>
                  <a:lnTo>
                    <a:pt x="34038" y="307751"/>
                  </a:lnTo>
                  <a:lnTo>
                    <a:pt x="19453" y="350246"/>
                  </a:lnTo>
                  <a:lnTo>
                    <a:pt x="8781" y="394408"/>
                  </a:lnTo>
                  <a:lnTo>
                    <a:pt x="2229" y="440033"/>
                  </a:lnTo>
                  <a:lnTo>
                    <a:pt x="0" y="486918"/>
                  </a:lnTo>
                  <a:lnTo>
                    <a:pt x="2229" y="533802"/>
                  </a:lnTo>
                  <a:lnTo>
                    <a:pt x="8781" y="579427"/>
                  </a:lnTo>
                  <a:lnTo>
                    <a:pt x="19453" y="623589"/>
                  </a:lnTo>
                  <a:lnTo>
                    <a:pt x="34038" y="666084"/>
                  </a:lnTo>
                  <a:lnTo>
                    <a:pt x="52334" y="706707"/>
                  </a:lnTo>
                  <a:lnTo>
                    <a:pt x="74135" y="745254"/>
                  </a:lnTo>
                  <a:lnTo>
                    <a:pt x="99238" y="781521"/>
                  </a:lnTo>
                  <a:lnTo>
                    <a:pt x="127439" y="815303"/>
                  </a:lnTo>
                  <a:lnTo>
                    <a:pt x="158532" y="846396"/>
                  </a:lnTo>
                  <a:lnTo>
                    <a:pt x="192314" y="874597"/>
                  </a:lnTo>
                  <a:lnTo>
                    <a:pt x="228581" y="899700"/>
                  </a:lnTo>
                  <a:lnTo>
                    <a:pt x="267128" y="921501"/>
                  </a:lnTo>
                  <a:lnTo>
                    <a:pt x="307751" y="939797"/>
                  </a:lnTo>
                  <a:lnTo>
                    <a:pt x="350246" y="954382"/>
                  </a:lnTo>
                  <a:lnTo>
                    <a:pt x="394408" y="965054"/>
                  </a:lnTo>
                  <a:lnTo>
                    <a:pt x="440033" y="971606"/>
                  </a:lnTo>
                  <a:lnTo>
                    <a:pt x="486917" y="973836"/>
                  </a:lnTo>
                  <a:lnTo>
                    <a:pt x="533802" y="971606"/>
                  </a:lnTo>
                  <a:lnTo>
                    <a:pt x="579427" y="965054"/>
                  </a:lnTo>
                  <a:lnTo>
                    <a:pt x="623589" y="954382"/>
                  </a:lnTo>
                  <a:lnTo>
                    <a:pt x="666084" y="939797"/>
                  </a:lnTo>
                  <a:lnTo>
                    <a:pt x="706707" y="921501"/>
                  </a:lnTo>
                  <a:lnTo>
                    <a:pt x="745254" y="899700"/>
                  </a:lnTo>
                  <a:lnTo>
                    <a:pt x="781521" y="874597"/>
                  </a:lnTo>
                  <a:lnTo>
                    <a:pt x="815303" y="846396"/>
                  </a:lnTo>
                  <a:lnTo>
                    <a:pt x="846396" y="815303"/>
                  </a:lnTo>
                  <a:lnTo>
                    <a:pt x="874597" y="781521"/>
                  </a:lnTo>
                  <a:lnTo>
                    <a:pt x="899700" y="745254"/>
                  </a:lnTo>
                  <a:lnTo>
                    <a:pt x="921501" y="706707"/>
                  </a:lnTo>
                  <a:lnTo>
                    <a:pt x="939797" y="666084"/>
                  </a:lnTo>
                  <a:lnTo>
                    <a:pt x="954382" y="623589"/>
                  </a:lnTo>
                  <a:lnTo>
                    <a:pt x="965054" y="579427"/>
                  </a:lnTo>
                  <a:lnTo>
                    <a:pt x="971606" y="533802"/>
                  </a:lnTo>
                  <a:lnTo>
                    <a:pt x="973836" y="486918"/>
                  </a:lnTo>
                  <a:lnTo>
                    <a:pt x="971606" y="440033"/>
                  </a:lnTo>
                  <a:lnTo>
                    <a:pt x="965054" y="394408"/>
                  </a:lnTo>
                  <a:lnTo>
                    <a:pt x="954382" y="350246"/>
                  </a:lnTo>
                  <a:lnTo>
                    <a:pt x="939797" y="307751"/>
                  </a:lnTo>
                  <a:lnTo>
                    <a:pt x="921501" y="267128"/>
                  </a:lnTo>
                  <a:lnTo>
                    <a:pt x="899700" y="228581"/>
                  </a:lnTo>
                  <a:lnTo>
                    <a:pt x="874597" y="192314"/>
                  </a:lnTo>
                  <a:lnTo>
                    <a:pt x="846396" y="158532"/>
                  </a:lnTo>
                  <a:lnTo>
                    <a:pt x="815303" y="127439"/>
                  </a:lnTo>
                  <a:lnTo>
                    <a:pt x="781521" y="99238"/>
                  </a:lnTo>
                  <a:lnTo>
                    <a:pt x="745254" y="74135"/>
                  </a:lnTo>
                  <a:lnTo>
                    <a:pt x="706707" y="52334"/>
                  </a:lnTo>
                  <a:lnTo>
                    <a:pt x="666084" y="34038"/>
                  </a:lnTo>
                  <a:lnTo>
                    <a:pt x="623589" y="19453"/>
                  </a:lnTo>
                  <a:lnTo>
                    <a:pt x="579427" y="8781"/>
                  </a:lnTo>
                  <a:lnTo>
                    <a:pt x="533802" y="2229"/>
                  </a:lnTo>
                  <a:lnTo>
                    <a:pt x="486917" y="0"/>
                  </a:lnTo>
                  <a:close/>
                </a:path>
              </a:pathLst>
            </a:custGeom>
            <a:solidFill>
              <a:srgbClr val="92B8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97939" y="319531"/>
            <a:ext cx="338391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PRESENCE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1325880" y="1310639"/>
            <a:ext cx="9391015" cy="158750"/>
            <a:chOff x="1325880" y="1310639"/>
            <a:chExt cx="9391015" cy="158750"/>
          </a:xfrm>
        </p:grpSpPr>
        <p:sp>
          <p:nvSpPr>
            <p:cNvPr id="18" name="object 18"/>
            <p:cNvSpPr/>
            <p:nvPr/>
          </p:nvSpPr>
          <p:spPr>
            <a:xfrm>
              <a:off x="1325880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60" h="158750">
                  <a:moveTo>
                    <a:pt x="3756660" y="0"/>
                  </a:moveTo>
                  <a:lnTo>
                    <a:pt x="1877568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7568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082539" y="1310639"/>
              <a:ext cx="1877695" cy="158750"/>
            </a:xfrm>
            <a:custGeom>
              <a:avLst/>
              <a:gdLst/>
              <a:ahLst/>
              <a:cxnLst/>
              <a:rect l="l" t="t" r="r" b="b"/>
              <a:pathLst>
                <a:path w="1877695" h="158750">
                  <a:moveTo>
                    <a:pt x="1877567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877567" y="158496"/>
                  </a:lnTo>
                  <a:lnTo>
                    <a:pt x="187756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960108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59" h="158750">
                  <a:moveTo>
                    <a:pt x="3756660" y="0"/>
                  </a:moveTo>
                  <a:lnTo>
                    <a:pt x="1879092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9092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6513068" y="7511542"/>
            <a:ext cx="7664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Carlito"/>
                <a:cs typeface="Carlito"/>
              </a:rPr>
              <a:t>INDIA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901428" y="4619244"/>
            <a:ext cx="257810" cy="257810"/>
            <a:chOff x="9901428" y="4619244"/>
            <a:chExt cx="257810" cy="257810"/>
          </a:xfrm>
        </p:grpSpPr>
        <p:sp>
          <p:nvSpPr>
            <p:cNvPr id="23" name="object 23"/>
            <p:cNvSpPr/>
            <p:nvPr/>
          </p:nvSpPr>
          <p:spPr>
            <a:xfrm>
              <a:off x="9907524" y="4625340"/>
              <a:ext cx="245364" cy="2453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907524" y="4625340"/>
              <a:ext cx="245745" cy="245745"/>
            </a:xfrm>
            <a:custGeom>
              <a:avLst/>
              <a:gdLst/>
              <a:ahLst/>
              <a:cxnLst/>
              <a:rect l="l" t="t" r="r" b="b"/>
              <a:pathLst>
                <a:path w="245745" h="245745">
                  <a:moveTo>
                    <a:pt x="0" y="122682"/>
                  </a:moveTo>
                  <a:lnTo>
                    <a:pt x="9632" y="74902"/>
                  </a:lnTo>
                  <a:lnTo>
                    <a:pt x="35909" y="35909"/>
                  </a:lnTo>
                  <a:lnTo>
                    <a:pt x="74902" y="9632"/>
                  </a:lnTo>
                  <a:lnTo>
                    <a:pt x="122681" y="0"/>
                  </a:lnTo>
                  <a:lnTo>
                    <a:pt x="170408" y="9632"/>
                  </a:lnTo>
                  <a:lnTo>
                    <a:pt x="209407" y="35909"/>
                  </a:lnTo>
                  <a:lnTo>
                    <a:pt x="235713" y="74902"/>
                  </a:lnTo>
                  <a:lnTo>
                    <a:pt x="245364" y="122682"/>
                  </a:lnTo>
                  <a:lnTo>
                    <a:pt x="235713" y="170461"/>
                  </a:lnTo>
                  <a:lnTo>
                    <a:pt x="209407" y="209454"/>
                  </a:lnTo>
                  <a:lnTo>
                    <a:pt x="170408" y="235731"/>
                  </a:lnTo>
                  <a:lnTo>
                    <a:pt x="122681" y="245363"/>
                  </a:lnTo>
                  <a:lnTo>
                    <a:pt x="74902" y="235731"/>
                  </a:lnTo>
                  <a:lnTo>
                    <a:pt x="35909" y="209454"/>
                  </a:lnTo>
                  <a:lnTo>
                    <a:pt x="9632" y="170461"/>
                  </a:lnTo>
                  <a:lnTo>
                    <a:pt x="0" y="12268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7576184" y="8304021"/>
            <a:ext cx="2407285" cy="615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spc="-5" b="1">
                <a:solidFill>
                  <a:srgbClr val="92B850"/>
                </a:solidFill>
                <a:latin typeface="Carlito"/>
                <a:cs typeface="Carlito"/>
              </a:rPr>
              <a:t>HGD </a:t>
            </a:r>
            <a:r>
              <a:rPr dirty="0" sz="2000" b="1">
                <a:solidFill>
                  <a:srgbClr val="92B850"/>
                </a:solidFill>
                <a:latin typeface="Carlito"/>
                <a:cs typeface="Carlito"/>
              </a:rPr>
              <a:t>India -</a:t>
            </a:r>
            <a:r>
              <a:rPr dirty="0" sz="2000" spc="-80" b="1">
                <a:solidFill>
                  <a:srgbClr val="92B850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92B850"/>
                </a:solidFill>
                <a:latin typeface="Carlito"/>
                <a:cs typeface="Carlito"/>
              </a:rPr>
              <a:t>Sampla</a:t>
            </a:r>
            <a:endParaRPr sz="2000">
              <a:latin typeface="Carlito"/>
              <a:cs typeface="Carlito"/>
            </a:endParaRPr>
          </a:p>
          <a:p>
            <a:pPr marL="584200">
              <a:lnSpc>
                <a:spcPct val="100000"/>
              </a:lnSpc>
              <a:spcBef>
                <a:spcPts val="85"/>
              </a:spcBef>
            </a:pPr>
            <a:r>
              <a:rPr dirty="0" sz="1800" spc="-5">
                <a:solidFill>
                  <a:srgbClr val="929292"/>
                </a:solidFill>
                <a:latin typeface="Arial"/>
                <a:cs typeface="Arial"/>
              </a:rPr>
              <a:t>Plastics</a:t>
            </a:r>
            <a:r>
              <a:rPr dirty="0" sz="1800" spc="-30">
                <a:solidFill>
                  <a:srgbClr val="92929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929292"/>
                </a:solidFill>
                <a:latin typeface="Arial"/>
                <a:cs typeface="Arial"/>
              </a:rPr>
              <a:t>Moulding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0" name="object 30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8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470761" y="4962525"/>
            <a:ext cx="3245485" cy="697865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solidFill>
                  <a:srgbClr val="EF9C2A"/>
                </a:solidFill>
                <a:latin typeface="Carlito"/>
                <a:cs typeface="Carlito"/>
              </a:rPr>
              <a:t>HGD </a:t>
            </a:r>
            <a:r>
              <a:rPr dirty="0" sz="2400" spc="-5" b="1">
                <a:solidFill>
                  <a:srgbClr val="EF9C2A"/>
                </a:solidFill>
                <a:latin typeface="Carlito"/>
                <a:cs typeface="Carlito"/>
              </a:rPr>
              <a:t>China </a:t>
            </a:r>
            <a:r>
              <a:rPr dirty="0" sz="2400" b="1">
                <a:solidFill>
                  <a:srgbClr val="EF9C2A"/>
                </a:solidFill>
                <a:latin typeface="Carlito"/>
                <a:cs typeface="Carlito"/>
              </a:rPr>
              <a:t>–</a:t>
            </a:r>
            <a:r>
              <a:rPr dirty="0" sz="2400" spc="-95" b="1">
                <a:solidFill>
                  <a:srgbClr val="EF9C2A"/>
                </a:solidFill>
                <a:latin typeface="Carlito"/>
                <a:cs typeface="Carlito"/>
              </a:rPr>
              <a:t> </a:t>
            </a:r>
            <a:r>
              <a:rPr dirty="0" sz="2400" b="1">
                <a:solidFill>
                  <a:srgbClr val="EF9C2A"/>
                </a:solidFill>
                <a:latin typeface="Carlito"/>
                <a:cs typeface="Carlito"/>
              </a:rPr>
              <a:t>Shenzhen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-5">
                <a:solidFill>
                  <a:srgbClr val="929292"/>
                </a:solidFill>
                <a:latin typeface="Arial"/>
                <a:cs typeface="Arial"/>
              </a:rPr>
              <a:t>Plastics Moulding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428723" y="8327897"/>
            <a:ext cx="3613785" cy="679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solidFill>
                  <a:srgbClr val="EF9C2A"/>
                </a:solidFill>
                <a:latin typeface="Carlito"/>
                <a:cs typeface="Carlito"/>
              </a:rPr>
              <a:t>HGD </a:t>
            </a:r>
            <a:r>
              <a:rPr dirty="0" sz="2400" spc="-10" b="1">
                <a:solidFill>
                  <a:srgbClr val="EF9C2A"/>
                </a:solidFill>
                <a:latin typeface="Carlito"/>
                <a:cs typeface="Carlito"/>
              </a:rPr>
              <a:t>China </a:t>
            </a:r>
            <a:r>
              <a:rPr dirty="0" sz="2400" b="1">
                <a:solidFill>
                  <a:srgbClr val="EF9C2A"/>
                </a:solidFill>
                <a:latin typeface="Carlito"/>
                <a:cs typeface="Carlito"/>
              </a:rPr>
              <a:t>– </a:t>
            </a:r>
            <a:r>
              <a:rPr dirty="0" sz="2400" spc="-5" b="1">
                <a:solidFill>
                  <a:srgbClr val="EF9C2A"/>
                </a:solidFill>
                <a:latin typeface="Carlito"/>
                <a:cs typeface="Carlito"/>
              </a:rPr>
              <a:t>JiangXi</a:t>
            </a:r>
            <a:r>
              <a:rPr dirty="0" sz="2400" spc="-60" b="1">
                <a:solidFill>
                  <a:srgbClr val="EF9C2A"/>
                </a:solidFill>
                <a:latin typeface="Carlito"/>
                <a:cs typeface="Carlito"/>
              </a:rPr>
              <a:t> </a:t>
            </a:r>
            <a:r>
              <a:rPr dirty="0" sz="2400" spc="-35" b="1">
                <a:solidFill>
                  <a:srgbClr val="EF9C2A"/>
                </a:solidFill>
                <a:latin typeface="Carlito"/>
                <a:cs typeface="Carlito"/>
              </a:rPr>
              <a:t>DaYu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-5">
                <a:solidFill>
                  <a:srgbClr val="929292"/>
                </a:solidFill>
                <a:latin typeface="Arial"/>
                <a:cs typeface="Arial"/>
              </a:rPr>
              <a:t>Charger</a:t>
            </a:r>
            <a:r>
              <a:rPr dirty="0" sz="1800" spc="-90">
                <a:solidFill>
                  <a:srgbClr val="92929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929292"/>
                </a:solidFill>
                <a:latin typeface="Arial"/>
                <a:cs typeface="Arial"/>
              </a:rPr>
              <a:t>Assembling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88373" y="1948433"/>
            <a:ext cx="0" cy="5490845"/>
          </a:xfrm>
          <a:custGeom>
            <a:avLst/>
            <a:gdLst/>
            <a:ahLst/>
            <a:cxnLst/>
            <a:rect l="l" t="t" r="r" b="b"/>
            <a:pathLst>
              <a:path w="0" h="5490845">
                <a:moveTo>
                  <a:pt x="0" y="0"/>
                </a:moveTo>
                <a:lnTo>
                  <a:pt x="0" y="5490337"/>
                </a:lnTo>
              </a:path>
            </a:pathLst>
          </a:custGeom>
          <a:ln w="38100">
            <a:solidFill>
              <a:srgbClr val="BCBCBC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00580" y="1640205"/>
            <a:ext cx="4453890" cy="1163320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2700" spc="-5">
                <a:solidFill>
                  <a:srgbClr val="2D77A8"/>
                </a:solidFill>
                <a:latin typeface="Carlito"/>
                <a:cs typeface="Carlito"/>
              </a:rPr>
              <a:t>HGD CHINA</a:t>
            </a:r>
            <a:r>
              <a:rPr dirty="0" sz="2700" spc="-15">
                <a:solidFill>
                  <a:srgbClr val="2D77A8"/>
                </a:solidFill>
                <a:latin typeface="Carlito"/>
                <a:cs typeface="Carlito"/>
              </a:rPr>
              <a:t> </a:t>
            </a:r>
            <a:r>
              <a:rPr dirty="0" sz="2700" spc="-10">
                <a:solidFill>
                  <a:srgbClr val="2D77A8"/>
                </a:solidFill>
                <a:latin typeface="Carlito"/>
                <a:cs typeface="Carlito"/>
              </a:rPr>
              <a:t>FOUNDED</a:t>
            </a:r>
            <a:endParaRPr sz="2700">
              <a:latin typeface="Carlito"/>
              <a:cs typeface="Carlito"/>
            </a:endParaRPr>
          </a:p>
          <a:p>
            <a:pPr marL="12700" marR="5080">
              <a:lnSpc>
                <a:spcPts val="2110"/>
              </a:lnSpc>
              <a:spcBef>
                <a:spcPts val="690"/>
              </a:spcBef>
            </a:pP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Shenzhen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Hong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Guang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Technology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  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LTD.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(HGD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China).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24409" y="2845117"/>
            <a:ext cx="3644265" cy="139636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740"/>
              </a:spcBef>
            </a:pPr>
            <a:r>
              <a:rPr dirty="0" sz="2700" spc="-45">
                <a:solidFill>
                  <a:srgbClr val="BB362C"/>
                </a:solidFill>
                <a:latin typeface="Carlito"/>
                <a:cs typeface="Carlito"/>
              </a:rPr>
              <a:t>FACTORY</a:t>
            </a:r>
            <a:r>
              <a:rPr dirty="0" sz="2700" spc="-25">
                <a:solidFill>
                  <a:srgbClr val="BB362C"/>
                </a:solidFill>
                <a:latin typeface="Carlito"/>
                <a:cs typeface="Carlito"/>
              </a:rPr>
              <a:t> CERTIFICATION</a:t>
            </a:r>
            <a:endParaRPr sz="27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430"/>
              </a:spcBef>
            </a:pP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HGD China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Factory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got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ISO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9001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&amp; 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Obtained CE Certification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&amp;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RoHS  Certification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2739" y="3570223"/>
            <a:ext cx="298958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EF9C2A"/>
                </a:solidFill>
                <a:latin typeface="Carlito"/>
                <a:cs typeface="Carlito"/>
              </a:rPr>
              <a:t>NEW </a:t>
            </a:r>
            <a:r>
              <a:rPr dirty="0" sz="2700" spc="-5">
                <a:solidFill>
                  <a:srgbClr val="EF9C2A"/>
                </a:solidFill>
                <a:latin typeface="Carlito"/>
                <a:cs typeface="Carlito"/>
              </a:rPr>
              <a:t>SETUP</a:t>
            </a:r>
            <a:r>
              <a:rPr dirty="0" sz="2700" spc="-50">
                <a:solidFill>
                  <a:srgbClr val="EF9C2A"/>
                </a:solidFill>
                <a:latin typeface="Carlito"/>
                <a:cs typeface="Carlito"/>
              </a:rPr>
              <a:t> </a:t>
            </a:r>
            <a:r>
              <a:rPr dirty="0" sz="2700" spc="-40">
                <a:solidFill>
                  <a:srgbClr val="EF9C2A"/>
                </a:solidFill>
                <a:latin typeface="Carlito"/>
                <a:cs typeface="Carlito"/>
              </a:rPr>
              <a:t>STARTED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2739" y="4036314"/>
            <a:ext cx="43230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HGD China setup departments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Injection  molding, Cable,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Power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supply and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SMT.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24409" y="5258212"/>
            <a:ext cx="3848735" cy="112268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2700" spc="-5">
                <a:solidFill>
                  <a:srgbClr val="2BA287"/>
                </a:solidFill>
                <a:latin typeface="Carlito"/>
                <a:cs typeface="Carlito"/>
              </a:rPr>
              <a:t>HGD CHINA </a:t>
            </a:r>
            <a:r>
              <a:rPr dirty="0" sz="2700">
                <a:solidFill>
                  <a:srgbClr val="2BA287"/>
                </a:solidFill>
                <a:latin typeface="Carlito"/>
                <a:cs typeface="Carlito"/>
              </a:rPr>
              <a:t>&amp; </a:t>
            </a:r>
            <a:r>
              <a:rPr dirty="0" sz="2700" spc="-5">
                <a:solidFill>
                  <a:srgbClr val="2BA287"/>
                </a:solidFill>
                <a:latin typeface="Carlito"/>
                <a:cs typeface="Carlito"/>
              </a:rPr>
              <a:t>HGD</a:t>
            </a:r>
            <a:r>
              <a:rPr dirty="0" sz="2700" spc="-45">
                <a:solidFill>
                  <a:srgbClr val="2BA287"/>
                </a:solidFill>
                <a:latin typeface="Carlito"/>
                <a:cs typeface="Carlito"/>
              </a:rPr>
              <a:t> </a:t>
            </a:r>
            <a:r>
              <a:rPr dirty="0" sz="2700">
                <a:solidFill>
                  <a:srgbClr val="2BA287"/>
                </a:solidFill>
                <a:latin typeface="Carlito"/>
                <a:cs typeface="Carlito"/>
              </a:rPr>
              <a:t>INDIA</a:t>
            </a:r>
            <a:endParaRPr sz="27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HGD India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&amp; HGD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China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started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Joint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Venture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&amp; Start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Production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71844" y="1947671"/>
            <a:ext cx="3112135" cy="794385"/>
          </a:xfrm>
          <a:custGeom>
            <a:avLst/>
            <a:gdLst/>
            <a:ahLst/>
            <a:cxnLst/>
            <a:rect l="l" t="t" r="r" b="b"/>
            <a:pathLst>
              <a:path w="3112134" h="794385">
                <a:moveTo>
                  <a:pt x="3112008" y="397002"/>
                </a:moveTo>
                <a:lnTo>
                  <a:pt x="3109328" y="350723"/>
                </a:lnTo>
                <a:lnTo>
                  <a:pt x="3101517" y="305993"/>
                </a:lnTo>
                <a:lnTo>
                  <a:pt x="3088856" y="263144"/>
                </a:lnTo>
                <a:lnTo>
                  <a:pt x="3071634" y="222440"/>
                </a:lnTo>
                <a:lnTo>
                  <a:pt x="3050184" y="184200"/>
                </a:lnTo>
                <a:lnTo>
                  <a:pt x="3024771" y="148729"/>
                </a:lnTo>
                <a:lnTo>
                  <a:pt x="2995701" y="116306"/>
                </a:lnTo>
                <a:lnTo>
                  <a:pt x="2963278" y="87236"/>
                </a:lnTo>
                <a:lnTo>
                  <a:pt x="2927807" y="61823"/>
                </a:lnTo>
                <a:lnTo>
                  <a:pt x="2889567" y="40373"/>
                </a:lnTo>
                <a:lnTo>
                  <a:pt x="2848864" y="23152"/>
                </a:lnTo>
                <a:lnTo>
                  <a:pt x="2806014" y="10490"/>
                </a:lnTo>
                <a:lnTo>
                  <a:pt x="2761284" y="2679"/>
                </a:lnTo>
                <a:lnTo>
                  <a:pt x="2715006" y="0"/>
                </a:lnTo>
                <a:lnTo>
                  <a:pt x="2668714" y="2679"/>
                </a:lnTo>
                <a:lnTo>
                  <a:pt x="2623985" y="10490"/>
                </a:lnTo>
                <a:lnTo>
                  <a:pt x="2581135" y="23152"/>
                </a:lnTo>
                <a:lnTo>
                  <a:pt x="2540431" y="40373"/>
                </a:lnTo>
                <a:lnTo>
                  <a:pt x="2502192" y="61823"/>
                </a:lnTo>
                <a:lnTo>
                  <a:pt x="2466721" y="87236"/>
                </a:lnTo>
                <a:lnTo>
                  <a:pt x="2434298" y="116306"/>
                </a:lnTo>
                <a:lnTo>
                  <a:pt x="2405227" y="148729"/>
                </a:lnTo>
                <a:lnTo>
                  <a:pt x="2379815" y="184200"/>
                </a:lnTo>
                <a:lnTo>
                  <a:pt x="2358364" y="222440"/>
                </a:lnTo>
                <a:lnTo>
                  <a:pt x="2341143" y="263144"/>
                </a:lnTo>
                <a:lnTo>
                  <a:pt x="2328481" y="305993"/>
                </a:lnTo>
                <a:lnTo>
                  <a:pt x="2320671" y="350723"/>
                </a:lnTo>
                <a:lnTo>
                  <a:pt x="2318004" y="397002"/>
                </a:lnTo>
                <a:lnTo>
                  <a:pt x="2320671" y="443293"/>
                </a:lnTo>
                <a:lnTo>
                  <a:pt x="2328481" y="488022"/>
                </a:lnTo>
                <a:lnTo>
                  <a:pt x="2333333" y="504444"/>
                </a:lnTo>
                <a:lnTo>
                  <a:pt x="0" y="504444"/>
                </a:lnTo>
                <a:lnTo>
                  <a:pt x="0" y="534924"/>
                </a:lnTo>
                <a:lnTo>
                  <a:pt x="2342845" y="534924"/>
                </a:lnTo>
                <a:lnTo>
                  <a:pt x="2358364" y="571576"/>
                </a:lnTo>
                <a:lnTo>
                  <a:pt x="2379815" y="609815"/>
                </a:lnTo>
                <a:lnTo>
                  <a:pt x="2405227" y="645287"/>
                </a:lnTo>
                <a:lnTo>
                  <a:pt x="2434298" y="677710"/>
                </a:lnTo>
                <a:lnTo>
                  <a:pt x="2466721" y="706780"/>
                </a:lnTo>
                <a:lnTo>
                  <a:pt x="2502192" y="732193"/>
                </a:lnTo>
                <a:lnTo>
                  <a:pt x="2540431" y="753643"/>
                </a:lnTo>
                <a:lnTo>
                  <a:pt x="2581135" y="770864"/>
                </a:lnTo>
                <a:lnTo>
                  <a:pt x="2623985" y="783526"/>
                </a:lnTo>
                <a:lnTo>
                  <a:pt x="2668714" y="791337"/>
                </a:lnTo>
                <a:lnTo>
                  <a:pt x="2715006" y="794004"/>
                </a:lnTo>
                <a:lnTo>
                  <a:pt x="2761284" y="791337"/>
                </a:lnTo>
                <a:lnTo>
                  <a:pt x="2806014" y="783526"/>
                </a:lnTo>
                <a:lnTo>
                  <a:pt x="2848864" y="770864"/>
                </a:lnTo>
                <a:lnTo>
                  <a:pt x="2889567" y="753643"/>
                </a:lnTo>
                <a:lnTo>
                  <a:pt x="2927807" y="732193"/>
                </a:lnTo>
                <a:lnTo>
                  <a:pt x="2963278" y="706780"/>
                </a:lnTo>
                <a:lnTo>
                  <a:pt x="2995701" y="677710"/>
                </a:lnTo>
                <a:lnTo>
                  <a:pt x="3024771" y="645287"/>
                </a:lnTo>
                <a:lnTo>
                  <a:pt x="3050184" y="609815"/>
                </a:lnTo>
                <a:lnTo>
                  <a:pt x="3071634" y="571576"/>
                </a:lnTo>
                <a:lnTo>
                  <a:pt x="3088856" y="530872"/>
                </a:lnTo>
                <a:lnTo>
                  <a:pt x="3101517" y="488022"/>
                </a:lnTo>
                <a:lnTo>
                  <a:pt x="3109328" y="443293"/>
                </a:lnTo>
                <a:lnTo>
                  <a:pt x="3112008" y="397002"/>
                </a:lnTo>
                <a:close/>
              </a:path>
            </a:pathLst>
          </a:custGeom>
          <a:solidFill>
            <a:srgbClr val="2D77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895080" y="2213610"/>
            <a:ext cx="3854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2009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39613" y="1682369"/>
            <a:ext cx="3961129" cy="4063365"/>
            <a:chOff x="5539613" y="1682369"/>
            <a:chExt cx="3961129" cy="4063365"/>
          </a:xfrm>
        </p:grpSpPr>
        <p:sp>
          <p:nvSpPr>
            <p:cNvPr id="11" name="object 11"/>
            <p:cNvSpPr/>
            <p:nvPr/>
          </p:nvSpPr>
          <p:spPr>
            <a:xfrm>
              <a:off x="5554218" y="1696974"/>
              <a:ext cx="818515" cy="1542415"/>
            </a:xfrm>
            <a:custGeom>
              <a:avLst/>
              <a:gdLst/>
              <a:ahLst/>
              <a:cxnLst/>
              <a:rect l="l" t="t" r="r" b="b"/>
              <a:pathLst>
                <a:path w="818514" h="1542414">
                  <a:moveTo>
                    <a:pt x="0" y="0"/>
                  </a:moveTo>
                  <a:lnTo>
                    <a:pt x="318557" y="0"/>
                  </a:lnTo>
                  <a:lnTo>
                    <a:pt x="578691" y="0"/>
                  </a:lnTo>
                  <a:lnTo>
                    <a:pt x="754076" y="0"/>
                  </a:lnTo>
                  <a:lnTo>
                    <a:pt x="818388" y="0"/>
                  </a:lnTo>
                  <a:lnTo>
                    <a:pt x="818388" y="1542287"/>
                  </a:lnTo>
                  <a:lnTo>
                    <a:pt x="599503" y="1542287"/>
                  </a:lnTo>
                  <a:lnTo>
                    <a:pt x="441293" y="1542287"/>
                  </a:lnTo>
                  <a:lnTo>
                    <a:pt x="267033" y="1542287"/>
                  </a:lnTo>
                  <a:lnTo>
                    <a:pt x="0" y="1542287"/>
                  </a:lnTo>
                </a:path>
              </a:pathLst>
            </a:custGeom>
            <a:ln w="28956">
              <a:solidFill>
                <a:srgbClr val="2D77A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391655" y="4803648"/>
              <a:ext cx="2651760" cy="36830"/>
            </a:xfrm>
            <a:custGeom>
              <a:avLst/>
              <a:gdLst/>
              <a:ahLst/>
              <a:cxnLst/>
              <a:rect l="l" t="t" r="r" b="b"/>
              <a:pathLst>
                <a:path w="2651759" h="36829">
                  <a:moveTo>
                    <a:pt x="2651759" y="0"/>
                  </a:moveTo>
                  <a:lnTo>
                    <a:pt x="0" y="0"/>
                  </a:lnTo>
                  <a:lnTo>
                    <a:pt x="0" y="36575"/>
                  </a:lnTo>
                  <a:lnTo>
                    <a:pt x="2651759" y="36575"/>
                  </a:lnTo>
                  <a:lnTo>
                    <a:pt x="2651759" y="0"/>
                  </a:lnTo>
                  <a:close/>
                </a:path>
              </a:pathLst>
            </a:custGeom>
            <a:solidFill>
              <a:srgbClr val="EF9C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572506" y="3914394"/>
              <a:ext cx="820419" cy="1816735"/>
            </a:xfrm>
            <a:custGeom>
              <a:avLst/>
              <a:gdLst/>
              <a:ahLst/>
              <a:cxnLst/>
              <a:rect l="l" t="t" r="r" b="b"/>
              <a:pathLst>
                <a:path w="820420" h="1816735">
                  <a:moveTo>
                    <a:pt x="0" y="0"/>
                  </a:moveTo>
                  <a:lnTo>
                    <a:pt x="319170" y="0"/>
                  </a:lnTo>
                  <a:lnTo>
                    <a:pt x="579786" y="0"/>
                  </a:lnTo>
                  <a:lnTo>
                    <a:pt x="755487" y="0"/>
                  </a:lnTo>
                  <a:lnTo>
                    <a:pt x="819912" y="0"/>
                  </a:lnTo>
                  <a:lnTo>
                    <a:pt x="819912" y="1816607"/>
                  </a:lnTo>
                  <a:lnTo>
                    <a:pt x="600646" y="1816607"/>
                  </a:lnTo>
                  <a:lnTo>
                    <a:pt x="442150" y="1816607"/>
                  </a:lnTo>
                  <a:lnTo>
                    <a:pt x="267557" y="1816607"/>
                  </a:lnTo>
                  <a:lnTo>
                    <a:pt x="0" y="1816607"/>
                  </a:lnTo>
                </a:path>
              </a:pathLst>
            </a:custGeom>
            <a:ln w="28956">
              <a:solidFill>
                <a:srgbClr val="EF9C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706611" y="4351020"/>
              <a:ext cx="794385" cy="794385"/>
            </a:xfrm>
            <a:custGeom>
              <a:avLst/>
              <a:gdLst/>
              <a:ahLst/>
              <a:cxnLst/>
              <a:rect l="l" t="t" r="r" b="b"/>
              <a:pathLst>
                <a:path w="794384" h="794385">
                  <a:moveTo>
                    <a:pt x="397002" y="0"/>
                  </a:moveTo>
                  <a:lnTo>
                    <a:pt x="350713" y="2671"/>
                  </a:lnTo>
                  <a:lnTo>
                    <a:pt x="305990" y="10488"/>
                  </a:lnTo>
                  <a:lnTo>
                    <a:pt x="263131" y="23150"/>
                  </a:lnTo>
                  <a:lnTo>
                    <a:pt x="222435" y="40361"/>
                  </a:lnTo>
                  <a:lnTo>
                    <a:pt x="184198" y="61822"/>
                  </a:lnTo>
                  <a:lnTo>
                    <a:pt x="148721" y="87234"/>
                  </a:lnTo>
                  <a:lnTo>
                    <a:pt x="116300" y="116300"/>
                  </a:lnTo>
                  <a:lnTo>
                    <a:pt x="87234" y="148721"/>
                  </a:lnTo>
                  <a:lnTo>
                    <a:pt x="61822" y="184198"/>
                  </a:lnTo>
                  <a:lnTo>
                    <a:pt x="40361" y="222435"/>
                  </a:lnTo>
                  <a:lnTo>
                    <a:pt x="23150" y="263131"/>
                  </a:lnTo>
                  <a:lnTo>
                    <a:pt x="10488" y="305990"/>
                  </a:lnTo>
                  <a:lnTo>
                    <a:pt x="2671" y="350713"/>
                  </a:lnTo>
                  <a:lnTo>
                    <a:pt x="0" y="397001"/>
                  </a:lnTo>
                  <a:lnTo>
                    <a:pt x="2671" y="443290"/>
                  </a:lnTo>
                  <a:lnTo>
                    <a:pt x="10488" y="488013"/>
                  </a:lnTo>
                  <a:lnTo>
                    <a:pt x="23150" y="530872"/>
                  </a:lnTo>
                  <a:lnTo>
                    <a:pt x="40361" y="571568"/>
                  </a:lnTo>
                  <a:lnTo>
                    <a:pt x="61822" y="609805"/>
                  </a:lnTo>
                  <a:lnTo>
                    <a:pt x="87234" y="645282"/>
                  </a:lnTo>
                  <a:lnTo>
                    <a:pt x="116300" y="677703"/>
                  </a:lnTo>
                  <a:lnTo>
                    <a:pt x="148721" y="706769"/>
                  </a:lnTo>
                  <a:lnTo>
                    <a:pt x="184198" y="732181"/>
                  </a:lnTo>
                  <a:lnTo>
                    <a:pt x="222435" y="753642"/>
                  </a:lnTo>
                  <a:lnTo>
                    <a:pt x="263131" y="770853"/>
                  </a:lnTo>
                  <a:lnTo>
                    <a:pt x="305990" y="783515"/>
                  </a:lnTo>
                  <a:lnTo>
                    <a:pt x="350713" y="791332"/>
                  </a:lnTo>
                  <a:lnTo>
                    <a:pt x="397002" y="794003"/>
                  </a:lnTo>
                  <a:lnTo>
                    <a:pt x="443290" y="791332"/>
                  </a:lnTo>
                  <a:lnTo>
                    <a:pt x="488013" y="783515"/>
                  </a:lnTo>
                  <a:lnTo>
                    <a:pt x="530872" y="770853"/>
                  </a:lnTo>
                  <a:lnTo>
                    <a:pt x="571568" y="753642"/>
                  </a:lnTo>
                  <a:lnTo>
                    <a:pt x="609805" y="732181"/>
                  </a:lnTo>
                  <a:lnTo>
                    <a:pt x="645282" y="706769"/>
                  </a:lnTo>
                  <a:lnTo>
                    <a:pt x="677703" y="677703"/>
                  </a:lnTo>
                  <a:lnTo>
                    <a:pt x="706769" y="645282"/>
                  </a:lnTo>
                  <a:lnTo>
                    <a:pt x="732181" y="609805"/>
                  </a:lnTo>
                  <a:lnTo>
                    <a:pt x="753642" y="571568"/>
                  </a:lnTo>
                  <a:lnTo>
                    <a:pt x="770853" y="530872"/>
                  </a:lnTo>
                  <a:lnTo>
                    <a:pt x="783515" y="488013"/>
                  </a:lnTo>
                  <a:lnTo>
                    <a:pt x="791332" y="443290"/>
                  </a:lnTo>
                  <a:lnTo>
                    <a:pt x="794004" y="397001"/>
                  </a:lnTo>
                  <a:lnTo>
                    <a:pt x="791332" y="350713"/>
                  </a:lnTo>
                  <a:lnTo>
                    <a:pt x="783515" y="305990"/>
                  </a:lnTo>
                  <a:lnTo>
                    <a:pt x="770853" y="263131"/>
                  </a:lnTo>
                  <a:lnTo>
                    <a:pt x="753642" y="222435"/>
                  </a:lnTo>
                  <a:lnTo>
                    <a:pt x="732181" y="184198"/>
                  </a:lnTo>
                  <a:lnTo>
                    <a:pt x="706769" y="148721"/>
                  </a:lnTo>
                  <a:lnTo>
                    <a:pt x="677703" y="116300"/>
                  </a:lnTo>
                  <a:lnTo>
                    <a:pt x="645282" y="87234"/>
                  </a:lnTo>
                  <a:lnTo>
                    <a:pt x="609805" y="61822"/>
                  </a:lnTo>
                  <a:lnTo>
                    <a:pt x="571568" y="40361"/>
                  </a:lnTo>
                  <a:lnTo>
                    <a:pt x="530872" y="23150"/>
                  </a:lnTo>
                  <a:lnTo>
                    <a:pt x="488013" y="10488"/>
                  </a:lnTo>
                  <a:lnTo>
                    <a:pt x="443290" y="2671"/>
                  </a:lnTo>
                  <a:lnTo>
                    <a:pt x="397002" y="0"/>
                  </a:lnTo>
                  <a:close/>
                </a:path>
              </a:pathLst>
            </a:custGeom>
            <a:solidFill>
              <a:srgbClr val="EF9C2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911590" y="4617211"/>
            <a:ext cx="3854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2012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668511" y="2840608"/>
            <a:ext cx="3967479" cy="1632585"/>
            <a:chOff x="8668511" y="2840608"/>
            <a:chExt cx="3967479" cy="1632585"/>
          </a:xfrm>
        </p:grpSpPr>
        <p:sp>
          <p:nvSpPr>
            <p:cNvPr id="17" name="object 17"/>
            <p:cNvSpPr/>
            <p:nvPr/>
          </p:nvSpPr>
          <p:spPr>
            <a:xfrm>
              <a:off x="9150095" y="3639311"/>
              <a:ext cx="2651760" cy="33655"/>
            </a:xfrm>
            <a:custGeom>
              <a:avLst/>
              <a:gdLst/>
              <a:ahLst/>
              <a:cxnLst/>
              <a:rect l="l" t="t" r="r" b="b"/>
              <a:pathLst>
                <a:path w="2651759" h="33654">
                  <a:moveTo>
                    <a:pt x="2651759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2651759" y="33527"/>
                  </a:lnTo>
                  <a:lnTo>
                    <a:pt x="2651759" y="0"/>
                  </a:lnTo>
                  <a:close/>
                </a:path>
              </a:pathLst>
            </a:custGeom>
            <a:solidFill>
              <a:srgbClr val="BB3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802617" y="2855213"/>
              <a:ext cx="818515" cy="1603375"/>
            </a:xfrm>
            <a:custGeom>
              <a:avLst/>
              <a:gdLst/>
              <a:ahLst/>
              <a:cxnLst/>
              <a:rect l="l" t="t" r="r" b="b"/>
              <a:pathLst>
                <a:path w="818515" h="1603375">
                  <a:moveTo>
                    <a:pt x="818387" y="0"/>
                  </a:moveTo>
                  <a:lnTo>
                    <a:pt x="499830" y="0"/>
                  </a:lnTo>
                  <a:lnTo>
                    <a:pt x="239696" y="0"/>
                  </a:lnTo>
                  <a:lnTo>
                    <a:pt x="64311" y="0"/>
                  </a:lnTo>
                  <a:lnTo>
                    <a:pt x="0" y="0"/>
                  </a:lnTo>
                  <a:lnTo>
                    <a:pt x="0" y="1603247"/>
                  </a:lnTo>
                  <a:lnTo>
                    <a:pt x="218884" y="1603247"/>
                  </a:lnTo>
                  <a:lnTo>
                    <a:pt x="377094" y="1603247"/>
                  </a:lnTo>
                  <a:lnTo>
                    <a:pt x="551354" y="1603247"/>
                  </a:lnTo>
                  <a:lnTo>
                    <a:pt x="818387" y="1603247"/>
                  </a:lnTo>
                </a:path>
              </a:pathLst>
            </a:custGeom>
            <a:ln w="28956">
              <a:solidFill>
                <a:srgbClr val="BB362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668511" y="3160775"/>
              <a:ext cx="794385" cy="780415"/>
            </a:xfrm>
            <a:custGeom>
              <a:avLst/>
              <a:gdLst/>
              <a:ahLst/>
              <a:cxnLst/>
              <a:rect l="l" t="t" r="r" b="b"/>
              <a:pathLst>
                <a:path w="794384" h="780414">
                  <a:moveTo>
                    <a:pt x="397002" y="0"/>
                  </a:moveTo>
                  <a:lnTo>
                    <a:pt x="347213" y="3038"/>
                  </a:lnTo>
                  <a:lnTo>
                    <a:pt x="299268" y="11912"/>
                  </a:lnTo>
                  <a:lnTo>
                    <a:pt x="253537" y="26255"/>
                  </a:lnTo>
                  <a:lnTo>
                    <a:pt x="210394" y="45701"/>
                  </a:lnTo>
                  <a:lnTo>
                    <a:pt x="170210" y="69887"/>
                  </a:lnTo>
                  <a:lnTo>
                    <a:pt x="133359" y="98446"/>
                  </a:lnTo>
                  <a:lnTo>
                    <a:pt x="100213" y="131014"/>
                  </a:lnTo>
                  <a:lnTo>
                    <a:pt x="71144" y="167225"/>
                  </a:lnTo>
                  <a:lnTo>
                    <a:pt x="46526" y="206713"/>
                  </a:lnTo>
                  <a:lnTo>
                    <a:pt x="26729" y="249115"/>
                  </a:lnTo>
                  <a:lnTo>
                    <a:pt x="12128" y="294064"/>
                  </a:lnTo>
                  <a:lnTo>
                    <a:pt x="3094" y="341195"/>
                  </a:lnTo>
                  <a:lnTo>
                    <a:pt x="0" y="390144"/>
                  </a:lnTo>
                  <a:lnTo>
                    <a:pt x="3094" y="439092"/>
                  </a:lnTo>
                  <a:lnTo>
                    <a:pt x="12128" y="486223"/>
                  </a:lnTo>
                  <a:lnTo>
                    <a:pt x="26729" y="531172"/>
                  </a:lnTo>
                  <a:lnTo>
                    <a:pt x="46526" y="573574"/>
                  </a:lnTo>
                  <a:lnTo>
                    <a:pt x="71144" y="613062"/>
                  </a:lnTo>
                  <a:lnTo>
                    <a:pt x="100213" y="649273"/>
                  </a:lnTo>
                  <a:lnTo>
                    <a:pt x="133359" y="681841"/>
                  </a:lnTo>
                  <a:lnTo>
                    <a:pt x="170210" y="710400"/>
                  </a:lnTo>
                  <a:lnTo>
                    <a:pt x="210394" y="734586"/>
                  </a:lnTo>
                  <a:lnTo>
                    <a:pt x="253537" y="754032"/>
                  </a:lnTo>
                  <a:lnTo>
                    <a:pt x="299268" y="768375"/>
                  </a:lnTo>
                  <a:lnTo>
                    <a:pt x="347213" y="777249"/>
                  </a:lnTo>
                  <a:lnTo>
                    <a:pt x="397002" y="780288"/>
                  </a:lnTo>
                  <a:lnTo>
                    <a:pt x="446790" y="777249"/>
                  </a:lnTo>
                  <a:lnTo>
                    <a:pt x="494735" y="768375"/>
                  </a:lnTo>
                  <a:lnTo>
                    <a:pt x="540466" y="754032"/>
                  </a:lnTo>
                  <a:lnTo>
                    <a:pt x="583609" y="734586"/>
                  </a:lnTo>
                  <a:lnTo>
                    <a:pt x="623793" y="710400"/>
                  </a:lnTo>
                  <a:lnTo>
                    <a:pt x="660644" y="681841"/>
                  </a:lnTo>
                  <a:lnTo>
                    <a:pt x="693790" y="649273"/>
                  </a:lnTo>
                  <a:lnTo>
                    <a:pt x="722859" y="613062"/>
                  </a:lnTo>
                  <a:lnTo>
                    <a:pt x="747477" y="573574"/>
                  </a:lnTo>
                  <a:lnTo>
                    <a:pt x="767274" y="531172"/>
                  </a:lnTo>
                  <a:lnTo>
                    <a:pt x="781875" y="486223"/>
                  </a:lnTo>
                  <a:lnTo>
                    <a:pt x="790909" y="439092"/>
                  </a:lnTo>
                  <a:lnTo>
                    <a:pt x="794004" y="390144"/>
                  </a:lnTo>
                  <a:lnTo>
                    <a:pt x="790909" y="341195"/>
                  </a:lnTo>
                  <a:lnTo>
                    <a:pt x="781875" y="294064"/>
                  </a:lnTo>
                  <a:lnTo>
                    <a:pt x="767274" y="249115"/>
                  </a:lnTo>
                  <a:lnTo>
                    <a:pt x="747477" y="206713"/>
                  </a:lnTo>
                  <a:lnTo>
                    <a:pt x="722859" y="167225"/>
                  </a:lnTo>
                  <a:lnTo>
                    <a:pt x="693790" y="131014"/>
                  </a:lnTo>
                  <a:lnTo>
                    <a:pt x="660644" y="98446"/>
                  </a:lnTo>
                  <a:lnTo>
                    <a:pt x="623793" y="69887"/>
                  </a:lnTo>
                  <a:lnTo>
                    <a:pt x="583609" y="45701"/>
                  </a:lnTo>
                  <a:lnTo>
                    <a:pt x="540466" y="26255"/>
                  </a:lnTo>
                  <a:lnTo>
                    <a:pt x="494735" y="11912"/>
                  </a:lnTo>
                  <a:lnTo>
                    <a:pt x="446790" y="3038"/>
                  </a:lnTo>
                  <a:lnTo>
                    <a:pt x="397002" y="0"/>
                  </a:lnTo>
                  <a:close/>
                </a:path>
              </a:pathLst>
            </a:custGeom>
            <a:solidFill>
              <a:srgbClr val="BB36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8873490" y="3420236"/>
            <a:ext cx="3854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2010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706611" y="5210428"/>
            <a:ext cx="3942715" cy="1677035"/>
            <a:chOff x="8706611" y="5210428"/>
            <a:chExt cx="3942715" cy="1677035"/>
          </a:xfrm>
        </p:grpSpPr>
        <p:sp>
          <p:nvSpPr>
            <p:cNvPr id="22" name="object 22"/>
            <p:cNvSpPr/>
            <p:nvPr/>
          </p:nvSpPr>
          <p:spPr>
            <a:xfrm>
              <a:off x="9163811" y="6030467"/>
              <a:ext cx="2651760" cy="33655"/>
            </a:xfrm>
            <a:custGeom>
              <a:avLst/>
              <a:gdLst/>
              <a:ahLst/>
              <a:cxnLst/>
              <a:rect l="l" t="t" r="r" b="b"/>
              <a:pathLst>
                <a:path w="2651759" h="33654">
                  <a:moveTo>
                    <a:pt x="2651759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2651759" y="33527"/>
                  </a:lnTo>
                  <a:lnTo>
                    <a:pt x="2651759" y="0"/>
                  </a:lnTo>
                  <a:close/>
                </a:path>
              </a:pathLst>
            </a:custGeom>
            <a:solidFill>
              <a:srgbClr val="2BA2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1816333" y="5225033"/>
              <a:ext cx="818515" cy="1647825"/>
            </a:xfrm>
            <a:custGeom>
              <a:avLst/>
              <a:gdLst/>
              <a:ahLst/>
              <a:cxnLst/>
              <a:rect l="l" t="t" r="r" b="b"/>
              <a:pathLst>
                <a:path w="818515" h="1647825">
                  <a:moveTo>
                    <a:pt x="818388" y="0"/>
                  </a:moveTo>
                  <a:lnTo>
                    <a:pt x="499830" y="0"/>
                  </a:lnTo>
                  <a:lnTo>
                    <a:pt x="239696" y="0"/>
                  </a:lnTo>
                  <a:lnTo>
                    <a:pt x="64311" y="0"/>
                  </a:lnTo>
                  <a:lnTo>
                    <a:pt x="0" y="0"/>
                  </a:lnTo>
                  <a:lnTo>
                    <a:pt x="0" y="1647443"/>
                  </a:lnTo>
                  <a:lnTo>
                    <a:pt x="218884" y="1647443"/>
                  </a:lnTo>
                  <a:lnTo>
                    <a:pt x="377094" y="1647443"/>
                  </a:lnTo>
                  <a:lnTo>
                    <a:pt x="551354" y="1647443"/>
                  </a:lnTo>
                  <a:lnTo>
                    <a:pt x="818388" y="1647443"/>
                  </a:lnTo>
                </a:path>
              </a:pathLst>
            </a:custGeom>
            <a:ln w="28956">
              <a:solidFill>
                <a:srgbClr val="2BA2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706611" y="5597651"/>
              <a:ext cx="794385" cy="826135"/>
            </a:xfrm>
            <a:custGeom>
              <a:avLst/>
              <a:gdLst/>
              <a:ahLst/>
              <a:cxnLst/>
              <a:rect l="l" t="t" r="r" b="b"/>
              <a:pathLst>
                <a:path w="794384" h="826135">
                  <a:moveTo>
                    <a:pt x="397002" y="0"/>
                  </a:moveTo>
                  <a:lnTo>
                    <a:pt x="350713" y="2778"/>
                  </a:lnTo>
                  <a:lnTo>
                    <a:pt x="305990" y="10907"/>
                  </a:lnTo>
                  <a:lnTo>
                    <a:pt x="263131" y="24077"/>
                  </a:lnTo>
                  <a:lnTo>
                    <a:pt x="222435" y="41978"/>
                  </a:lnTo>
                  <a:lnTo>
                    <a:pt x="184198" y="64300"/>
                  </a:lnTo>
                  <a:lnTo>
                    <a:pt x="148721" y="90733"/>
                  </a:lnTo>
                  <a:lnTo>
                    <a:pt x="116300" y="120967"/>
                  </a:lnTo>
                  <a:lnTo>
                    <a:pt x="87234" y="154692"/>
                  </a:lnTo>
                  <a:lnTo>
                    <a:pt x="61822" y="191599"/>
                  </a:lnTo>
                  <a:lnTo>
                    <a:pt x="40361" y="231376"/>
                  </a:lnTo>
                  <a:lnTo>
                    <a:pt x="23150" y="273716"/>
                  </a:lnTo>
                  <a:lnTo>
                    <a:pt x="10488" y="318307"/>
                  </a:lnTo>
                  <a:lnTo>
                    <a:pt x="2671" y="364839"/>
                  </a:lnTo>
                  <a:lnTo>
                    <a:pt x="0" y="413003"/>
                  </a:lnTo>
                  <a:lnTo>
                    <a:pt x="2671" y="461168"/>
                  </a:lnTo>
                  <a:lnTo>
                    <a:pt x="10488" y="507700"/>
                  </a:lnTo>
                  <a:lnTo>
                    <a:pt x="23150" y="552291"/>
                  </a:lnTo>
                  <a:lnTo>
                    <a:pt x="40361" y="594631"/>
                  </a:lnTo>
                  <a:lnTo>
                    <a:pt x="61822" y="634408"/>
                  </a:lnTo>
                  <a:lnTo>
                    <a:pt x="87234" y="671315"/>
                  </a:lnTo>
                  <a:lnTo>
                    <a:pt x="116300" y="705040"/>
                  </a:lnTo>
                  <a:lnTo>
                    <a:pt x="148721" y="735274"/>
                  </a:lnTo>
                  <a:lnTo>
                    <a:pt x="184198" y="761707"/>
                  </a:lnTo>
                  <a:lnTo>
                    <a:pt x="222435" y="784029"/>
                  </a:lnTo>
                  <a:lnTo>
                    <a:pt x="263131" y="801930"/>
                  </a:lnTo>
                  <a:lnTo>
                    <a:pt x="305990" y="815100"/>
                  </a:lnTo>
                  <a:lnTo>
                    <a:pt x="350713" y="823229"/>
                  </a:lnTo>
                  <a:lnTo>
                    <a:pt x="397002" y="826008"/>
                  </a:lnTo>
                  <a:lnTo>
                    <a:pt x="443290" y="823229"/>
                  </a:lnTo>
                  <a:lnTo>
                    <a:pt x="488013" y="815100"/>
                  </a:lnTo>
                  <a:lnTo>
                    <a:pt x="530872" y="801930"/>
                  </a:lnTo>
                  <a:lnTo>
                    <a:pt x="571568" y="784029"/>
                  </a:lnTo>
                  <a:lnTo>
                    <a:pt x="609805" y="761707"/>
                  </a:lnTo>
                  <a:lnTo>
                    <a:pt x="645282" y="735274"/>
                  </a:lnTo>
                  <a:lnTo>
                    <a:pt x="677703" y="705040"/>
                  </a:lnTo>
                  <a:lnTo>
                    <a:pt x="706769" y="671315"/>
                  </a:lnTo>
                  <a:lnTo>
                    <a:pt x="732181" y="634408"/>
                  </a:lnTo>
                  <a:lnTo>
                    <a:pt x="753642" y="594631"/>
                  </a:lnTo>
                  <a:lnTo>
                    <a:pt x="770853" y="552291"/>
                  </a:lnTo>
                  <a:lnTo>
                    <a:pt x="783515" y="507700"/>
                  </a:lnTo>
                  <a:lnTo>
                    <a:pt x="791332" y="461168"/>
                  </a:lnTo>
                  <a:lnTo>
                    <a:pt x="794004" y="413003"/>
                  </a:lnTo>
                  <a:lnTo>
                    <a:pt x="791332" y="364839"/>
                  </a:lnTo>
                  <a:lnTo>
                    <a:pt x="783515" y="318307"/>
                  </a:lnTo>
                  <a:lnTo>
                    <a:pt x="770853" y="273716"/>
                  </a:lnTo>
                  <a:lnTo>
                    <a:pt x="753642" y="231376"/>
                  </a:lnTo>
                  <a:lnTo>
                    <a:pt x="732181" y="191599"/>
                  </a:lnTo>
                  <a:lnTo>
                    <a:pt x="706769" y="154692"/>
                  </a:lnTo>
                  <a:lnTo>
                    <a:pt x="677703" y="120967"/>
                  </a:lnTo>
                  <a:lnTo>
                    <a:pt x="645282" y="90733"/>
                  </a:lnTo>
                  <a:lnTo>
                    <a:pt x="609805" y="64300"/>
                  </a:lnTo>
                  <a:lnTo>
                    <a:pt x="571568" y="41978"/>
                  </a:lnTo>
                  <a:lnTo>
                    <a:pt x="530872" y="24077"/>
                  </a:lnTo>
                  <a:lnTo>
                    <a:pt x="488013" y="10907"/>
                  </a:lnTo>
                  <a:lnTo>
                    <a:pt x="443290" y="2778"/>
                  </a:lnTo>
                  <a:lnTo>
                    <a:pt x="397002" y="0"/>
                  </a:lnTo>
                  <a:close/>
                </a:path>
              </a:pathLst>
            </a:custGeom>
            <a:solidFill>
              <a:srgbClr val="2BA28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8911590" y="5880353"/>
            <a:ext cx="3854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2015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83816" y="4658957"/>
            <a:ext cx="4422775" cy="84772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2700" spc="-25">
                <a:solidFill>
                  <a:srgbClr val="EF9C2A"/>
                </a:solidFill>
                <a:latin typeface="Carlito"/>
                <a:cs typeface="Carlito"/>
              </a:rPr>
              <a:t>GOT </a:t>
            </a:r>
            <a:r>
              <a:rPr dirty="0" sz="2700" spc="-10">
                <a:solidFill>
                  <a:srgbClr val="EF9C2A"/>
                </a:solidFill>
                <a:latin typeface="Carlito"/>
                <a:cs typeface="Carlito"/>
              </a:rPr>
              <a:t>UL</a:t>
            </a:r>
            <a:r>
              <a:rPr dirty="0" sz="2700" spc="25">
                <a:solidFill>
                  <a:srgbClr val="EF9C2A"/>
                </a:solidFill>
                <a:latin typeface="Carlito"/>
                <a:cs typeface="Carlito"/>
              </a:rPr>
              <a:t> </a:t>
            </a:r>
            <a:r>
              <a:rPr dirty="0" sz="2700" spc="-30">
                <a:solidFill>
                  <a:srgbClr val="EF9C2A"/>
                </a:solidFill>
                <a:latin typeface="Carlito"/>
                <a:cs typeface="Carlito"/>
              </a:rPr>
              <a:t>CERTIFICATE</a:t>
            </a:r>
            <a:endParaRPr sz="27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HGD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China Passed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the UL test,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got</a:t>
            </a:r>
            <a:r>
              <a:rPr dirty="0" sz="1800" spc="-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83816" y="5481065"/>
            <a:ext cx="1002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certificate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297939" y="319531"/>
            <a:ext cx="271526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HIS</a:t>
            </a:r>
            <a:r>
              <a:rPr dirty="0" spc="-85"/>
              <a:t>T</a:t>
            </a:r>
            <a:r>
              <a:rPr dirty="0"/>
              <a:t>O</a:t>
            </a:r>
            <a:r>
              <a:rPr dirty="0" spc="-80"/>
              <a:t>R</a:t>
            </a:r>
            <a:r>
              <a:rPr dirty="0"/>
              <a:t>Y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1219200" y="1310639"/>
            <a:ext cx="2845435" cy="163195"/>
            <a:chOff x="1219200" y="1310639"/>
            <a:chExt cx="2845435" cy="163195"/>
          </a:xfrm>
        </p:grpSpPr>
        <p:sp>
          <p:nvSpPr>
            <p:cNvPr id="30" name="object 30"/>
            <p:cNvSpPr/>
            <p:nvPr/>
          </p:nvSpPr>
          <p:spPr>
            <a:xfrm>
              <a:off x="1219200" y="1310639"/>
              <a:ext cx="1138555" cy="163195"/>
            </a:xfrm>
            <a:custGeom>
              <a:avLst/>
              <a:gdLst/>
              <a:ahLst/>
              <a:cxnLst/>
              <a:rect l="l" t="t" r="r" b="b"/>
              <a:pathLst>
                <a:path w="1138555" h="163194">
                  <a:moveTo>
                    <a:pt x="1138428" y="0"/>
                  </a:moveTo>
                  <a:lnTo>
                    <a:pt x="568452" y="0"/>
                  </a:lnTo>
                  <a:lnTo>
                    <a:pt x="0" y="0"/>
                  </a:lnTo>
                  <a:lnTo>
                    <a:pt x="0" y="163068"/>
                  </a:lnTo>
                  <a:lnTo>
                    <a:pt x="568452" y="163068"/>
                  </a:lnTo>
                  <a:lnTo>
                    <a:pt x="1138428" y="163068"/>
                  </a:lnTo>
                  <a:lnTo>
                    <a:pt x="113842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357627" y="1310639"/>
              <a:ext cx="568960" cy="163195"/>
            </a:xfrm>
            <a:custGeom>
              <a:avLst/>
              <a:gdLst/>
              <a:ahLst/>
              <a:cxnLst/>
              <a:rect l="l" t="t" r="r" b="b"/>
              <a:pathLst>
                <a:path w="568960" h="163194">
                  <a:moveTo>
                    <a:pt x="568451" y="0"/>
                  </a:moveTo>
                  <a:lnTo>
                    <a:pt x="0" y="0"/>
                  </a:lnTo>
                  <a:lnTo>
                    <a:pt x="0" y="163068"/>
                  </a:lnTo>
                  <a:lnTo>
                    <a:pt x="568451" y="163068"/>
                  </a:lnTo>
                  <a:lnTo>
                    <a:pt x="56845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926080" y="1310639"/>
              <a:ext cx="1138555" cy="163195"/>
            </a:xfrm>
            <a:custGeom>
              <a:avLst/>
              <a:gdLst/>
              <a:ahLst/>
              <a:cxnLst/>
              <a:rect l="l" t="t" r="r" b="b"/>
              <a:pathLst>
                <a:path w="1138554" h="163194">
                  <a:moveTo>
                    <a:pt x="1138428" y="0"/>
                  </a:moveTo>
                  <a:lnTo>
                    <a:pt x="568452" y="0"/>
                  </a:lnTo>
                  <a:lnTo>
                    <a:pt x="0" y="0"/>
                  </a:lnTo>
                  <a:lnTo>
                    <a:pt x="0" y="163068"/>
                  </a:lnTo>
                  <a:lnTo>
                    <a:pt x="568452" y="163068"/>
                  </a:lnTo>
                  <a:lnTo>
                    <a:pt x="1138428" y="163068"/>
                  </a:lnTo>
                  <a:lnTo>
                    <a:pt x="113842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1543303" y="6267450"/>
            <a:ext cx="368681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5">
                <a:solidFill>
                  <a:srgbClr val="2D77A8"/>
                </a:solidFill>
                <a:latin typeface="Carlito"/>
                <a:cs typeface="Carlito"/>
              </a:rPr>
              <a:t>HGD PRODUCTION</a:t>
            </a:r>
            <a:r>
              <a:rPr dirty="0" sz="2700" spc="-75">
                <a:solidFill>
                  <a:srgbClr val="2D77A8"/>
                </a:solidFill>
                <a:latin typeface="Carlito"/>
                <a:cs typeface="Carlito"/>
              </a:rPr>
              <a:t> </a:t>
            </a:r>
            <a:r>
              <a:rPr dirty="0" sz="2700" spc="-10">
                <a:solidFill>
                  <a:srgbClr val="2D77A8"/>
                </a:solidFill>
                <a:latin typeface="Carlito"/>
                <a:cs typeface="Carlito"/>
              </a:rPr>
              <a:t>BOOST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399276" y="6836664"/>
            <a:ext cx="3145790" cy="794385"/>
          </a:xfrm>
          <a:custGeom>
            <a:avLst/>
            <a:gdLst/>
            <a:ahLst/>
            <a:cxnLst/>
            <a:rect l="l" t="t" r="r" b="b"/>
            <a:pathLst>
              <a:path w="3145790" h="794384">
                <a:moveTo>
                  <a:pt x="3145536" y="397002"/>
                </a:moveTo>
                <a:lnTo>
                  <a:pt x="3142831" y="350723"/>
                </a:lnTo>
                <a:lnTo>
                  <a:pt x="3134918" y="305993"/>
                </a:lnTo>
                <a:lnTo>
                  <a:pt x="3122117" y="263144"/>
                </a:lnTo>
                <a:lnTo>
                  <a:pt x="3104705" y="222440"/>
                </a:lnTo>
                <a:lnTo>
                  <a:pt x="3083001" y="184200"/>
                </a:lnTo>
                <a:lnTo>
                  <a:pt x="3057296" y="148729"/>
                </a:lnTo>
                <a:lnTo>
                  <a:pt x="3027896" y="116306"/>
                </a:lnTo>
                <a:lnTo>
                  <a:pt x="2995104" y="87236"/>
                </a:lnTo>
                <a:lnTo>
                  <a:pt x="2959214" y="61823"/>
                </a:lnTo>
                <a:lnTo>
                  <a:pt x="2920542" y="40373"/>
                </a:lnTo>
                <a:lnTo>
                  <a:pt x="2879369" y="23152"/>
                </a:lnTo>
                <a:lnTo>
                  <a:pt x="2836024" y="10490"/>
                </a:lnTo>
                <a:lnTo>
                  <a:pt x="2790774" y="2679"/>
                </a:lnTo>
                <a:lnTo>
                  <a:pt x="2743962" y="0"/>
                </a:lnTo>
                <a:lnTo>
                  <a:pt x="2697137" y="2679"/>
                </a:lnTo>
                <a:lnTo>
                  <a:pt x="2651887" y="10490"/>
                </a:lnTo>
                <a:lnTo>
                  <a:pt x="2608542" y="23152"/>
                </a:lnTo>
                <a:lnTo>
                  <a:pt x="2567368" y="40373"/>
                </a:lnTo>
                <a:lnTo>
                  <a:pt x="2528697" y="61823"/>
                </a:lnTo>
                <a:lnTo>
                  <a:pt x="2492806" y="87236"/>
                </a:lnTo>
                <a:lnTo>
                  <a:pt x="2460015" y="116306"/>
                </a:lnTo>
                <a:lnTo>
                  <a:pt x="2430615" y="148729"/>
                </a:lnTo>
                <a:lnTo>
                  <a:pt x="2404910" y="184200"/>
                </a:lnTo>
                <a:lnTo>
                  <a:pt x="2383205" y="222440"/>
                </a:lnTo>
                <a:lnTo>
                  <a:pt x="2365794" y="263144"/>
                </a:lnTo>
                <a:lnTo>
                  <a:pt x="2352992" y="305993"/>
                </a:lnTo>
                <a:lnTo>
                  <a:pt x="2345080" y="350723"/>
                </a:lnTo>
                <a:lnTo>
                  <a:pt x="2342388" y="397002"/>
                </a:lnTo>
                <a:lnTo>
                  <a:pt x="2345080" y="443293"/>
                </a:lnTo>
                <a:lnTo>
                  <a:pt x="2352992" y="488022"/>
                </a:lnTo>
                <a:lnTo>
                  <a:pt x="2356980" y="501396"/>
                </a:lnTo>
                <a:lnTo>
                  <a:pt x="0" y="501396"/>
                </a:lnTo>
                <a:lnTo>
                  <a:pt x="0" y="531876"/>
                </a:lnTo>
                <a:lnTo>
                  <a:pt x="2366213" y="531876"/>
                </a:lnTo>
                <a:lnTo>
                  <a:pt x="2383205" y="571576"/>
                </a:lnTo>
                <a:lnTo>
                  <a:pt x="2404910" y="609815"/>
                </a:lnTo>
                <a:lnTo>
                  <a:pt x="2430615" y="645287"/>
                </a:lnTo>
                <a:lnTo>
                  <a:pt x="2460015" y="677710"/>
                </a:lnTo>
                <a:lnTo>
                  <a:pt x="2492806" y="706780"/>
                </a:lnTo>
                <a:lnTo>
                  <a:pt x="2528697" y="732193"/>
                </a:lnTo>
                <a:lnTo>
                  <a:pt x="2567368" y="753643"/>
                </a:lnTo>
                <a:lnTo>
                  <a:pt x="2608542" y="770864"/>
                </a:lnTo>
                <a:lnTo>
                  <a:pt x="2651887" y="783526"/>
                </a:lnTo>
                <a:lnTo>
                  <a:pt x="2697137" y="791337"/>
                </a:lnTo>
                <a:lnTo>
                  <a:pt x="2743962" y="794004"/>
                </a:lnTo>
                <a:lnTo>
                  <a:pt x="2790774" y="791337"/>
                </a:lnTo>
                <a:lnTo>
                  <a:pt x="2836024" y="783526"/>
                </a:lnTo>
                <a:lnTo>
                  <a:pt x="2879369" y="770864"/>
                </a:lnTo>
                <a:lnTo>
                  <a:pt x="2920542" y="753643"/>
                </a:lnTo>
                <a:lnTo>
                  <a:pt x="2959214" y="732193"/>
                </a:lnTo>
                <a:lnTo>
                  <a:pt x="2995104" y="706780"/>
                </a:lnTo>
                <a:lnTo>
                  <a:pt x="3027896" y="677710"/>
                </a:lnTo>
                <a:lnTo>
                  <a:pt x="3057296" y="645287"/>
                </a:lnTo>
                <a:lnTo>
                  <a:pt x="3083001" y="609815"/>
                </a:lnTo>
                <a:lnTo>
                  <a:pt x="3104705" y="571576"/>
                </a:lnTo>
                <a:lnTo>
                  <a:pt x="3122117" y="530872"/>
                </a:lnTo>
                <a:lnTo>
                  <a:pt x="3134918" y="488022"/>
                </a:lnTo>
                <a:lnTo>
                  <a:pt x="3142831" y="443293"/>
                </a:lnTo>
                <a:lnTo>
                  <a:pt x="3145536" y="397002"/>
                </a:lnTo>
                <a:close/>
              </a:path>
            </a:pathLst>
          </a:custGeom>
          <a:solidFill>
            <a:srgbClr val="2D77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8951721" y="7103491"/>
            <a:ext cx="3854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2016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572505" y="6467094"/>
            <a:ext cx="828040" cy="1923414"/>
          </a:xfrm>
          <a:custGeom>
            <a:avLst/>
            <a:gdLst/>
            <a:ahLst/>
            <a:cxnLst/>
            <a:rect l="l" t="t" r="r" b="b"/>
            <a:pathLst>
              <a:path w="828039" h="1923415">
                <a:moveTo>
                  <a:pt x="0" y="0"/>
                </a:moveTo>
                <a:lnTo>
                  <a:pt x="322129" y="0"/>
                </a:lnTo>
                <a:lnTo>
                  <a:pt x="585168" y="0"/>
                </a:lnTo>
                <a:lnTo>
                  <a:pt x="762506" y="0"/>
                </a:lnTo>
                <a:lnTo>
                  <a:pt x="827532" y="0"/>
                </a:lnTo>
                <a:lnTo>
                  <a:pt x="827532" y="1923287"/>
                </a:lnTo>
                <a:lnTo>
                  <a:pt x="606218" y="1923287"/>
                </a:lnTo>
                <a:lnTo>
                  <a:pt x="446246" y="1923287"/>
                </a:lnTo>
                <a:lnTo>
                  <a:pt x="270033" y="1923287"/>
                </a:lnTo>
                <a:lnTo>
                  <a:pt x="0" y="1923287"/>
                </a:lnTo>
              </a:path>
            </a:pathLst>
          </a:custGeom>
          <a:ln w="28956">
            <a:solidFill>
              <a:srgbClr val="2D77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543303" y="6752031"/>
            <a:ext cx="4672965" cy="1804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950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HGD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China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double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their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production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6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million</a:t>
            </a:r>
            <a:r>
              <a:rPr dirty="0" sz="18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month.</a:t>
            </a:r>
            <a:endParaRPr sz="1800">
              <a:latin typeface="Arial"/>
              <a:cs typeface="Arial"/>
            </a:endParaRPr>
          </a:p>
          <a:p>
            <a:pPr marL="12700" marR="677545">
              <a:lnSpc>
                <a:spcPct val="100000"/>
              </a:lnSpc>
            </a:pP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HGD India Increase Capacity up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 2.5 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Million/ month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Established.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620"/>
              </a:lnSpc>
            </a:pPr>
            <a:r>
              <a:rPr dirty="0" sz="2700" spc="-5">
                <a:solidFill>
                  <a:srgbClr val="2D77A8"/>
                </a:solidFill>
                <a:latin typeface="Carlito"/>
                <a:cs typeface="Carlito"/>
              </a:rPr>
              <a:t>HGD INDIA</a:t>
            </a:r>
            <a:r>
              <a:rPr dirty="0" sz="2700" spc="-25">
                <a:solidFill>
                  <a:srgbClr val="2D77A8"/>
                </a:solidFill>
                <a:latin typeface="Carlito"/>
                <a:cs typeface="Carlito"/>
              </a:rPr>
              <a:t> CERTIFICATION</a:t>
            </a:r>
            <a:endParaRPr sz="27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136265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HGD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India got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9001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2015	certification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41" name="object 41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2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43303" y="8531732"/>
            <a:ext cx="40043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HGD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India got BIS of more than 52</a:t>
            </a:r>
            <a:r>
              <a:rPr dirty="0" sz="16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models.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5138" y="17525"/>
            <a:ext cx="0" cy="8700135"/>
          </a:xfrm>
          <a:custGeom>
            <a:avLst/>
            <a:gdLst/>
            <a:ahLst/>
            <a:cxnLst/>
            <a:rect l="l" t="t" r="r" b="b"/>
            <a:pathLst>
              <a:path w="0" h="8700135">
                <a:moveTo>
                  <a:pt x="0" y="0"/>
                </a:moveTo>
                <a:lnTo>
                  <a:pt x="0" y="8699881"/>
                </a:lnTo>
              </a:path>
            </a:pathLst>
          </a:custGeom>
          <a:ln w="38100">
            <a:solidFill>
              <a:srgbClr val="BCBCBC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18821" y="600265"/>
            <a:ext cx="2967990" cy="847725"/>
          </a:xfrm>
          <a:prstGeom prst="rect"/>
        </p:spPr>
        <p:txBody>
          <a:bodyPr wrap="square" lIns="0" tIns="93980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740"/>
              </a:spcBef>
            </a:pPr>
            <a:r>
              <a:rPr dirty="0" sz="2700">
                <a:solidFill>
                  <a:srgbClr val="BB362C"/>
                </a:solidFill>
                <a:latin typeface="Carlito"/>
                <a:cs typeface="Carlito"/>
              </a:rPr>
              <a:t>NEW </a:t>
            </a:r>
            <a:r>
              <a:rPr dirty="0" sz="2700" spc="-5">
                <a:solidFill>
                  <a:srgbClr val="BB362C"/>
                </a:solidFill>
                <a:latin typeface="Carlito"/>
                <a:cs typeface="Carlito"/>
              </a:rPr>
              <a:t>SETUP </a:t>
            </a:r>
            <a:r>
              <a:rPr dirty="0" sz="2700">
                <a:solidFill>
                  <a:srgbClr val="BB362C"/>
                </a:solidFill>
                <a:latin typeface="Carlito"/>
                <a:cs typeface="Carlito"/>
              </a:rPr>
              <a:t>IN</a:t>
            </a:r>
            <a:r>
              <a:rPr dirty="0" sz="2700" spc="-114">
                <a:solidFill>
                  <a:srgbClr val="BB362C"/>
                </a:solidFill>
                <a:latin typeface="Carlito"/>
                <a:cs typeface="Carlito"/>
              </a:rPr>
              <a:t> </a:t>
            </a:r>
            <a:r>
              <a:rPr dirty="0" sz="2700">
                <a:solidFill>
                  <a:srgbClr val="BB362C"/>
                </a:solidFill>
                <a:latin typeface="Carlito"/>
                <a:cs typeface="Carlito"/>
              </a:rPr>
              <a:t>INDIA</a:t>
            </a:r>
            <a:endParaRPr sz="27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600" spc="-5"/>
              <a:t>Started </a:t>
            </a:r>
            <a:r>
              <a:rPr dirty="0" sz="1800" spc="-5"/>
              <a:t>Injection</a:t>
            </a:r>
            <a:r>
              <a:rPr dirty="0" sz="1800" spc="-20"/>
              <a:t> </a:t>
            </a:r>
            <a:r>
              <a:rPr dirty="0" sz="1600" spc="-5"/>
              <a:t>Molding.</a:t>
            </a:r>
            <a:endParaRPr sz="1600"/>
          </a:p>
        </p:txBody>
      </p:sp>
      <p:sp>
        <p:nvSpPr>
          <p:cNvPr id="4" name="object 4"/>
          <p:cNvSpPr txBox="1"/>
          <p:nvPr/>
        </p:nvSpPr>
        <p:spPr>
          <a:xfrm>
            <a:off x="1769745" y="3246692"/>
            <a:ext cx="4234815" cy="990600"/>
          </a:xfrm>
          <a:prstGeom prst="rect">
            <a:avLst/>
          </a:prstGeom>
        </p:spPr>
        <p:txBody>
          <a:bodyPr wrap="square" lIns="0" tIns="1797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dirty="0" sz="2700">
                <a:solidFill>
                  <a:srgbClr val="EF9C2A"/>
                </a:solidFill>
                <a:latin typeface="Carlito"/>
                <a:cs typeface="Carlito"/>
              </a:rPr>
              <a:t>R&amp;D</a:t>
            </a:r>
            <a:r>
              <a:rPr dirty="0" sz="2700" spc="-10">
                <a:solidFill>
                  <a:srgbClr val="EF9C2A"/>
                </a:solidFill>
                <a:latin typeface="Carlito"/>
                <a:cs typeface="Carlito"/>
              </a:rPr>
              <a:t> </a:t>
            </a:r>
            <a:r>
              <a:rPr dirty="0" sz="2700" spc="-20">
                <a:solidFill>
                  <a:srgbClr val="EF9C2A"/>
                </a:solidFill>
                <a:latin typeface="Carlito"/>
                <a:cs typeface="Carlito"/>
              </a:rPr>
              <a:t>READY</a:t>
            </a:r>
            <a:endParaRPr sz="2700">
              <a:latin typeface="Carlito"/>
              <a:cs typeface="Carlito"/>
            </a:endParaRPr>
          </a:p>
          <a:p>
            <a:pPr marL="48895">
              <a:lnSpc>
                <a:spcPct val="100000"/>
              </a:lnSpc>
              <a:spcBef>
                <a:spcPts val="88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Started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our 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own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SMT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lines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&amp;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R&amp;D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Ready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19801" y="2872613"/>
            <a:ext cx="3942715" cy="2259330"/>
            <a:chOff x="5519801" y="2872613"/>
            <a:chExt cx="3942715" cy="2259330"/>
          </a:xfrm>
        </p:grpSpPr>
        <p:sp>
          <p:nvSpPr>
            <p:cNvPr id="6" name="object 6"/>
            <p:cNvSpPr/>
            <p:nvPr/>
          </p:nvSpPr>
          <p:spPr>
            <a:xfrm>
              <a:off x="6353556" y="3977640"/>
              <a:ext cx="2651760" cy="45720"/>
            </a:xfrm>
            <a:custGeom>
              <a:avLst/>
              <a:gdLst/>
              <a:ahLst/>
              <a:cxnLst/>
              <a:rect l="l" t="t" r="r" b="b"/>
              <a:pathLst>
                <a:path w="2651759" h="45720">
                  <a:moveTo>
                    <a:pt x="2651759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651759" y="45720"/>
                  </a:lnTo>
                  <a:lnTo>
                    <a:pt x="2651759" y="0"/>
                  </a:lnTo>
                  <a:close/>
                </a:path>
              </a:pathLst>
            </a:custGeom>
            <a:solidFill>
              <a:srgbClr val="EF9C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534406" y="2887218"/>
              <a:ext cx="820419" cy="2230120"/>
            </a:xfrm>
            <a:custGeom>
              <a:avLst/>
              <a:gdLst/>
              <a:ahLst/>
              <a:cxnLst/>
              <a:rect l="l" t="t" r="r" b="b"/>
              <a:pathLst>
                <a:path w="820420" h="2230120">
                  <a:moveTo>
                    <a:pt x="0" y="0"/>
                  </a:moveTo>
                  <a:lnTo>
                    <a:pt x="319170" y="0"/>
                  </a:lnTo>
                  <a:lnTo>
                    <a:pt x="579786" y="0"/>
                  </a:lnTo>
                  <a:lnTo>
                    <a:pt x="755487" y="0"/>
                  </a:lnTo>
                  <a:lnTo>
                    <a:pt x="819912" y="0"/>
                  </a:lnTo>
                  <a:lnTo>
                    <a:pt x="819912" y="2229611"/>
                  </a:lnTo>
                  <a:lnTo>
                    <a:pt x="600646" y="2229611"/>
                  </a:lnTo>
                  <a:lnTo>
                    <a:pt x="442150" y="2229611"/>
                  </a:lnTo>
                  <a:lnTo>
                    <a:pt x="267557" y="2229611"/>
                  </a:lnTo>
                  <a:lnTo>
                    <a:pt x="0" y="2229611"/>
                  </a:lnTo>
                </a:path>
              </a:pathLst>
            </a:custGeom>
            <a:ln w="28956">
              <a:solidFill>
                <a:srgbClr val="EF9C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668511" y="3604260"/>
              <a:ext cx="794385" cy="794385"/>
            </a:xfrm>
            <a:custGeom>
              <a:avLst/>
              <a:gdLst/>
              <a:ahLst/>
              <a:cxnLst/>
              <a:rect l="l" t="t" r="r" b="b"/>
              <a:pathLst>
                <a:path w="794384" h="794385">
                  <a:moveTo>
                    <a:pt x="397002" y="0"/>
                  </a:moveTo>
                  <a:lnTo>
                    <a:pt x="350713" y="2671"/>
                  </a:lnTo>
                  <a:lnTo>
                    <a:pt x="305990" y="10488"/>
                  </a:lnTo>
                  <a:lnTo>
                    <a:pt x="263131" y="23150"/>
                  </a:lnTo>
                  <a:lnTo>
                    <a:pt x="222435" y="40361"/>
                  </a:lnTo>
                  <a:lnTo>
                    <a:pt x="184198" y="61822"/>
                  </a:lnTo>
                  <a:lnTo>
                    <a:pt x="148721" y="87234"/>
                  </a:lnTo>
                  <a:lnTo>
                    <a:pt x="116300" y="116300"/>
                  </a:lnTo>
                  <a:lnTo>
                    <a:pt x="87234" y="148721"/>
                  </a:lnTo>
                  <a:lnTo>
                    <a:pt x="61822" y="184198"/>
                  </a:lnTo>
                  <a:lnTo>
                    <a:pt x="40361" y="222435"/>
                  </a:lnTo>
                  <a:lnTo>
                    <a:pt x="23150" y="263131"/>
                  </a:lnTo>
                  <a:lnTo>
                    <a:pt x="10488" y="305990"/>
                  </a:lnTo>
                  <a:lnTo>
                    <a:pt x="2671" y="350713"/>
                  </a:lnTo>
                  <a:lnTo>
                    <a:pt x="0" y="397002"/>
                  </a:lnTo>
                  <a:lnTo>
                    <a:pt x="2671" y="443290"/>
                  </a:lnTo>
                  <a:lnTo>
                    <a:pt x="10488" y="488013"/>
                  </a:lnTo>
                  <a:lnTo>
                    <a:pt x="23150" y="530872"/>
                  </a:lnTo>
                  <a:lnTo>
                    <a:pt x="40361" y="571568"/>
                  </a:lnTo>
                  <a:lnTo>
                    <a:pt x="61822" y="609805"/>
                  </a:lnTo>
                  <a:lnTo>
                    <a:pt x="87234" y="645282"/>
                  </a:lnTo>
                  <a:lnTo>
                    <a:pt x="116300" y="677703"/>
                  </a:lnTo>
                  <a:lnTo>
                    <a:pt x="148721" y="706769"/>
                  </a:lnTo>
                  <a:lnTo>
                    <a:pt x="184198" y="732181"/>
                  </a:lnTo>
                  <a:lnTo>
                    <a:pt x="222435" y="753642"/>
                  </a:lnTo>
                  <a:lnTo>
                    <a:pt x="263131" y="770853"/>
                  </a:lnTo>
                  <a:lnTo>
                    <a:pt x="305990" y="783515"/>
                  </a:lnTo>
                  <a:lnTo>
                    <a:pt x="350713" y="791332"/>
                  </a:lnTo>
                  <a:lnTo>
                    <a:pt x="397002" y="794004"/>
                  </a:lnTo>
                  <a:lnTo>
                    <a:pt x="443290" y="791332"/>
                  </a:lnTo>
                  <a:lnTo>
                    <a:pt x="488013" y="783515"/>
                  </a:lnTo>
                  <a:lnTo>
                    <a:pt x="530872" y="770853"/>
                  </a:lnTo>
                  <a:lnTo>
                    <a:pt x="571568" y="753642"/>
                  </a:lnTo>
                  <a:lnTo>
                    <a:pt x="609805" y="732181"/>
                  </a:lnTo>
                  <a:lnTo>
                    <a:pt x="645282" y="706769"/>
                  </a:lnTo>
                  <a:lnTo>
                    <a:pt x="677703" y="677703"/>
                  </a:lnTo>
                  <a:lnTo>
                    <a:pt x="706769" y="645282"/>
                  </a:lnTo>
                  <a:lnTo>
                    <a:pt x="732181" y="609805"/>
                  </a:lnTo>
                  <a:lnTo>
                    <a:pt x="753642" y="571568"/>
                  </a:lnTo>
                  <a:lnTo>
                    <a:pt x="770853" y="530872"/>
                  </a:lnTo>
                  <a:lnTo>
                    <a:pt x="783515" y="488013"/>
                  </a:lnTo>
                  <a:lnTo>
                    <a:pt x="791332" y="443290"/>
                  </a:lnTo>
                  <a:lnTo>
                    <a:pt x="794004" y="397002"/>
                  </a:lnTo>
                  <a:lnTo>
                    <a:pt x="791332" y="350713"/>
                  </a:lnTo>
                  <a:lnTo>
                    <a:pt x="783515" y="305990"/>
                  </a:lnTo>
                  <a:lnTo>
                    <a:pt x="770853" y="263131"/>
                  </a:lnTo>
                  <a:lnTo>
                    <a:pt x="753642" y="222435"/>
                  </a:lnTo>
                  <a:lnTo>
                    <a:pt x="732181" y="184198"/>
                  </a:lnTo>
                  <a:lnTo>
                    <a:pt x="706769" y="148721"/>
                  </a:lnTo>
                  <a:lnTo>
                    <a:pt x="677703" y="116300"/>
                  </a:lnTo>
                  <a:lnTo>
                    <a:pt x="645282" y="87234"/>
                  </a:lnTo>
                  <a:lnTo>
                    <a:pt x="609805" y="61822"/>
                  </a:lnTo>
                  <a:lnTo>
                    <a:pt x="571568" y="40361"/>
                  </a:lnTo>
                  <a:lnTo>
                    <a:pt x="530872" y="23150"/>
                  </a:lnTo>
                  <a:lnTo>
                    <a:pt x="488013" y="10488"/>
                  </a:lnTo>
                  <a:lnTo>
                    <a:pt x="443290" y="2671"/>
                  </a:lnTo>
                  <a:lnTo>
                    <a:pt x="397002" y="0"/>
                  </a:lnTo>
                  <a:close/>
                </a:path>
              </a:pathLst>
            </a:custGeom>
            <a:solidFill>
              <a:srgbClr val="EF9C2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873490" y="3870197"/>
            <a:ext cx="3854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2018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679180" y="639952"/>
            <a:ext cx="3968750" cy="2257425"/>
            <a:chOff x="8679180" y="639952"/>
            <a:chExt cx="3968750" cy="2257425"/>
          </a:xfrm>
        </p:grpSpPr>
        <p:sp>
          <p:nvSpPr>
            <p:cNvPr id="11" name="object 11"/>
            <p:cNvSpPr/>
            <p:nvPr/>
          </p:nvSpPr>
          <p:spPr>
            <a:xfrm>
              <a:off x="9162288" y="1744980"/>
              <a:ext cx="2651760" cy="45720"/>
            </a:xfrm>
            <a:custGeom>
              <a:avLst/>
              <a:gdLst/>
              <a:ahLst/>
              <a:cxnLst/>
              <a:rect l="l" t="t" r="r" b="b"/>
              <a:pathLst>
                <a:path w="2651759" h="45719">
                  <a:moveTo>
                    <a:pt x="2651759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651759" y="45720"/>
                  </a:lnTo>
                  <a:lnTo>
                    <a:pt x="2651759" y="0"/>
                  </a:lnTo>
                  <a:close/>
                </a:path>
              </a:pathLst>
            </a:custGeom>
            <a:solidFill>
              <a:srgbClr val="BB3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1814810" y="654557"/>
              <a:ext cx="818515" cy="2228215"/>
            </a:xfrm>
            <a:custGeom>
              <a:avLst/>
              <a:gdLst/>
              <a:ahLst/>
              <a:cxnLst/>
              <a:rect l="l" t="t" r="r" b="b"/>
              <a:pathLst>
                <a:path w="818515" h="2228215">
                  <a:moveTo>
                    <a:pt x="818388" y="0"/>
                  </a:moveTo>
                  <a:lnTo>
                    <a:pt x="499830" y="0"/>
                  </a:lnTo>
                  <a:lnTo>
                    <a:pt x="239696" y="0"/>
                  </a:lnTo>
                  <a:lnTo>
                    <a:pt x="64311" y="0"/>
                  </a:lnTo>
                  <a:lnTo>
                    <a:pt x="0" y="0"/>
                  </a:lnTo>
                  <a:lnTo>
                    <a:pt x="0" y="2228088"/>
                  </a:lnTo>
                  <a:lnTo>
                    <a:pt x="218884" y="2228088"/>
                  </a:lnTo>
                  <a:lnTo>
                    <a:pt x="377094" y="2228088"/>
                  </a:lnTo>
                  <a:lnTo>
                    <a:pt x="551354" y="2228088"/>
                  </a:lnTo>
                  <a:lnTo>
                    <a:pt x="818388" y="2228088"/>
                  </a:lnTo>
                </a:path>
              </a:pathLst>
            </a:custGeom>
            <a:ln w="28956">
              <a:solidFill>
                <a:srgbClr val="BB362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79180" y="1370076"/>
              <a:ext cx="795655" cy="795655"/>
            </a:xfrm>
            <a:custGeom>
              <a:avLst/>
              <a:gdLst/>
              <a:ahLst/>
              <a:cxnLst/>
              <a:rect l="l" t="t" r="r" b="b"/>
              <a:pathLst>
                <a:path w="795654" h="795655">
                  <a:moveTo>
                    <a:pt x="397764" y="0"/>
                  </a:moveTo>
                  <a:lnTo>
                    <a:pt x="351370" y="2675"/>
                  </a:lnTo>
                  <a:lnTo>
                    <a:pt x="306550" y="10503"/>
                  </a:lnTo>
                  <a:lnTo>
                    <a:pt x="263602" y="23185"/>
                  </a:lnTo>
                  <a:lnTo>
                    <a:pt x="222823" y="40423"/>
                  </a:lnTo>
                  <a:lnTo>
                    <a:pt x="184513" y="61919"/>
                  </a:lnTo>
                  <a:lnTo>
                    <a:pt x="148969" y="87374"/>
                  </a:lnTo>
                  <a:lnTo>
                    <a:pt x="116490" y="116490"/>
                  </a:lnTo>
                  <a:lnTo>
                    <a:pt x="87374" y="148969"/>
                  </a:lnTo>
                  <a:lnTo>
                    <a:pt x="61919" y="184513"/>
                  </a:lnTo>
                  <a:lnTo>
                    <a:pt x="40423" y="222823"/>
                  </a:lnTo>
                  <a:lnTo>
                    <a:pt x="23185" y="263602"/>
                  </a:lnTo>
                  <a:lnTo>
                    <a:pt x="10503" y="306550"/>
                  </a:lnTo>
                  <a:lnTo>
                    <a:pt x="2675" y="351370"/>
                  </a:lnTo>
                  <a:lnTo>
                    <a:pt x="0" y="397764"/>
                  </a:lnTo>
                  <a:lnTo>
                    <a:pt x="2675" y="444157"/>
                  </a:lnTo>
                  <a:lnTo>
                    <a:pt x="10503" y="488977"/>
                  </a:lnTo>
                  <a:lnTo>
                    <a:pt x="23185" y="531925"/>
                  </a:lnTo>
                  <a:lnTo>
                    <a:pt x="40423" y="572704"/>
                  </a:lnTo>
                  <a:lnTo>
                    <a:pt x="61919" y="611014"/>
                  </a:lnTo>
                  <a:lnTo>
                    <a:pt x="87374" y="646558"/>
                  </a:lnTo>
                  <a:lnTo>
                    <a:pt x="116490" y="679037"/>
                  </a:lnTo>
                  <a:lnTo>
                    <a:pt x="148969" y="708153"/>
                  </a:lnTo>
                  <a:lnTo>
                    <a:pt x="184513" y="733608"/>
                  </a:lnTo>
                  <a:lnTo>
                    <a:pt x="222823" y="755104"/>
                  </a:lnTo>
                  <a:lnTo>
                    <a:pt x="263602" y="772342"/>
                  </a:lnTo>
                  <a:lnTo>
                    <a:pt x="306550" y="785024"/>
                  </a:lnTo>
                  <a:lnTo>
                    <a:pt x="351370" y="792852"/>
                  </a:lnTo>
                  <a:lnTo>
                    <a:pt x="397764" y="795527"/>
                  </a:lnTo>
                  <a:lnTo>
                    <a:pt x="444157" y="792852"/>
                  </a:lnTo>
                  <a:lnTo>
                    <a:pt x="488977" y="785024"/>
                  </a:lnTo>
                  <a:lnTo>
                    <a:pt x="531925" y="772342"/>
                  </a:lnTo>
                  <a:lnTo>
                    <a:pt x="572704" y="755104"/>
                  </a:lnTo>
                  <a:lnTo>
                    <a:pt x="611014" y="733608"/>
                  </a:lnTo>
                  <a:lnTo>
                    <a:pt x="646558" y="708153"/>
                  </a:lnTo>
                  <a:lnTo>
                    <a:pt x="679037" y="679037"/>
                  </a:lnTo>
                  <a:lnTo>
                    <a:pt x="708153" y="646558"/>
                  </a:lnTo>
                  <a:lnTo>
                    <a:pt x="733608" y="611014"/>
                  </a:lnTo>
                  <a:lnTo>
                    <a:pt x="755104" y="572704"/>
                  </a:lnTo>
                  <a:lnTo>
                    <a:pt x="772342" y="531925"/>
                  </a:lnTo>
                  <a:lnTo>
                    <a:pt x="785024" y="488977"/>
                  </a:lnTo>
                  <a:lnTo>
                    <a:pt x="792852" y="444157"/>
                  </a:lnTo>
                  <a:lnTo>
                    <a:pt x="795527" y="397764"/>
                  </a:lnTo>
                  <a:lnTo>
                    <a:pt x="792852" y="351370"/>
                  </a:lnTo>
                  <a:lnTo>
                    <a:pt x="785024" y="306550"/>
                  </a:lnTo>
                  <a:lnTo>
                    <a:pt x="772342" y="263602"/>
                  </a:lnTo>
                  <a:lnTo>
                    <a:pt x="755104" y="222823"/>
                  </a:lnTo>
                  <a:lnTo>
                    <a:pt x="733608" y="184513"/>
                  </a:lnTo>
                  <a:lnTo>
                    <a:pt x="708153" y="148969"/>
                  </a:lnTo>
                  <a:lnTo>
                    <a:pt x="679037" y="116490"/>
                  </a:lnTo>
                  <a:lnTo>
                    <a:pt x="646558" y="87374"/>
                  </a:lnTo>
                  <a:lnTo>
                    <a:pt x="611014" y="61919"/>
                  </a:lnTo>
                  <a:lnTo>
                    <a:pt x="572704" y="40423"/>
                  </a:lnTo>
                  <a:lnTo>
                    <a:pt x="531925" y="23185"/>
                  </a:lnTo>
                  <a:lnTo>
                    <a:pt x="488977" y="10503"/>
                  </a:lnTo>
                  <a:lnTo>
                    <a:pt x="444157" y="2675"/>
                  </a:lnTo>
                  <a:lnTo>
                    <a:pt x="397764" y="0"/>
                  </a:lnTo>
                  <a:close/>
                </a:path>
              </a:pathLst>
            </a:custGeom>
            <a:solidFill>
              <a:srgbClr val="BB36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8885681" y="1636268"/>
            <a:ext cx="3854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2017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781915" y="5286121"/>
            <a:ext cx="2863850" cy="92075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2700">
                <a:solidFill>
                  <a:srgbClr val="1F7966"/>
                </a:solidFill>
                <a:latin typeface="Carlito"/>
                <a:cs typeface="Carlito"/>
              </a:rPr>
              <a:t>NEW </a:t>
            </a:r>
            <a:r>
              <a:rPr dirty="0" sz="2700" spc="-10">
                <a:solidFill>
                  <a:srgbClr val="1F7966"/>
                </a:solidFill>
                <a:latin typeface="Carlito"/>
                <a:cs typeface="Carlito"/>
              </a:rPr>
              <a:t>PRODUCT</a:t>
            </a:r>
            <a:r>
              <a:rPr dirty="0" sz="2700" spc="-70">
                <a:solidFill>
                  <a:srgbClr val="1F7966"/>
                </a:solidFill>
                <a:latin typeface="Carlito"/>
                <a:cs typeface="Carlito"/>
              </a:rPr>
              <a:t> </a:t>
            </a:r>
            <a:r>
              <a:rPr dirty="0" sz="2700">
                <a:solidFill>
                  <a:srgbClr val="1F7966"/>
                </a:solidFill>
                <a:latin typeface="Carlito"/>
                <a:cs typeface="Carlito"/>
              </a:rPr>
              <a:t>LINE</a:t>
            </a:r>
            <a:endParaRPr sz="2700">
              <a:latin typeface="Carlito"/>
              <a:cs typeface="Carlito"/>
            </a:endParaRPr>
          </a:p>
          <a:p>
            <a:pPr marL="22225">
              <a:lnSpc>
                <a:spcPct val="100000"/>
              </a:lnSpc>
              <a:spcBef>
                <a:spcPts val="660"/>
              </a:spcBef>
            </a:pP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Setup box</a:t>
            </a:r>
            <a:r>
              <a:rPr dirty="0" sz="18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Assembly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750807" y="4649596"/>
            <a:ext cx="3944620" cy="2259330"/>
            <a:chOff x="8750807" y="4649596"/>
            <a:chExt cx="3944620" cy="2259330"/>
          </a:xfrm>
        </p:grpSpPr>
        <p:sp>
          <p:nvSpPr>
            <p:cNvPr id="17" name="object 17"/>
            <p:cNvSpPr/>
            <p:nvPr/>
          </p:nvSpPr>
          <p:spPr>
            <a:xfrm>
              <a:off x="9208007" y="5756147"/>
              <a:ext cx="2651760" cy="45720"/>
            </a:xfrm>
            <a:custGeom>
              <a:avLst/>
              <a:gdLst/>
              <a:ahLst/>
              <a:cxnLst/>
              <a:rect l="l" t="t" r="r" b="b"/>
              <a:pathLst>
                <a:path w="2651759" h="45720">
                  <a:moveTo>
                    <a:pt x="2651759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651759" y="45720"/>
                  </a:lnTo>
                  <a:lnTo>
                    <a:pt x="2651759" y="0"/>
                  </a:lnTo>
                  <a:close/>
                </a:path>
              </a:pathLst>
            </a:custGeom>
            <a:solidFill>
              <a:srgbClr val="2BA2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860529" y="4664201"/>
              <a:ext cx="820419" cy="2230120"/>
            </a:xfrm>
            <a:custGeom>
              <a:avLst/>
              <a:gdLst/>
              <a:ahLst/>
              <a:cxnLst/>
              <a:rect l="l" t="t" r="r" b="b"/>
              <a:pathLst>
                <a:path w="820420" h="2230120">
                  <a:moveTo>
                    <a:pt x="819912" y="0"/>
                  </a:moveTo>
                  <a:lnTo>
                    <a:pt x="500741" y="0"/>
                  </a:lnTo>
                  <a:lnTo>
                    <a:pt x="240125" y="0"/>
                  </a:lnTo>
                  <a:lnTo>
                    <a:pt x="64424" y="0"/>
                  </a:lnTo>
                  <a:lnTo>
                    <a:pt x="0" y="0"/>
                  </a:lnTo>
                  <a:lnTo>
                    <a:pt x="0" y="2229612"/>
                  </a:lnTo>
                  <a:lnTo>
                    <a:pt x="219265" y="2229612"/>
                  </a:lnTo>
                  <a:lnTo>
                    <a:pt x="377761" y="2229612"/>
                  </a:lnTo>
                  <a:lnTo>
                    <a:pt x="552354" y="2229612"/>
                  </a:lnTo>
                  <a:lnTo>
                    <a:pt x="819912" y="2229612"/>
                  </a:lnTo>
                </a:path>
              </a:pathLst>
            </a:custGeom>
            <a:ln w="28956">
              <a:solidFill>
                <a:srgbClr val="2BA2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750807" y="5381243"/>
              <a:ext cx="794385" cy="794385"/>
            </a:xfrm>
            <a:custGeom>
              <a:avLst/>
              <a:gdLst/>
              <a:ahLst/>
              <a:cxnLst/>
              <a:rect l="l" t="t" r="r" b="b"/>
              <a:pathLst>
                <a:path w="794384" h="794385">
                  <a:moveTo>
                    <a:pt x="397001" y="0"/>
                  </a:moveTo>
                  <a:lnTo>
                    <a:pt x="350713" y="2671"/>
                  </a:lnTo>
                  <a:lnTo>
                    <a:pt x="305990" y="10488"/>
                  </a:lnTo>
                  <a:lnTo>
                    <a:pt x="263131" y="23150"/>
                  </a:lnTo>
                  <a:lnTo>
                    <a:pt x="222435" y="40361"/>
                  </a:lnTo>
                  <a:lnTo>
                    <a:pt x="184198" y="61822"/>
                  </a:lnTo>
                  <a:lnTo>
                    <a:pt x="148721" y="87234"/>
                  </a:lnTo>
                  <a:lnTo>
                    <a:pt x="116300" y="116300"/>
                  </a:lnTo>
                  <a:lnTo>
                    <a:pt x="87234" y="148721"/>
                  </a:lnTo>
                  <a:lnTo>
                    <a:pt x="61822" y="184198"/>
                  </a:lnTo>
                  <a:lnTo>
                    <a:pt x="40361" y="222435"/>
                  </a:lnTo>
                  <a:lnTo>
                    <a:pt x="23150" y="263131"/>
                  </a:lnTo>
                  <a:lnTo>
                    <a:pt x="10488" y="305990"/>
                  </a:lnTo>
                  <a:lnTo>
                    <a:pt x="2671" y="350713"/>
                  </a:lnTo>
                  <a:lnTo>
                    <a:pt x="0" y="397001"/>
                  </a:lnTo>
                  <a:lnTo>
                    <a:pt x="2671" y="443290"/>
                  </a:lnTo>
                  <a:lnTo>
                    <a:pt x="10488" y="488013"/>
                  </a:lnTo>
                  <a:lnTo>
                    <a:pt x="23150" y="530872"/>
                  </a:lnTo>
                  <a:lnTo>
                    <a:pt x="40361" y="571568"/>
                  </a:lnTo>
                  <a:lnTo>
                    <a:pt x="61822" y="609805"/>
                  </a:lnTo>
                  <a:lnTo>
                    <a:pt x="87234" y="645282"/>
                  </a:lnTo>
                  <a:lnTo>
                    <a:pt x="116300" y="677703"/>
                  </a:lnTo>
                  <a:lnTo>
                    <a:pt x="148721" y="706769"/>
                  </a:lnTo>
                  <a:lnTo>
                    <a:pt x="184198" y="732181"/>
                  </a:lnTo>
                  <a:lnTo>
                    <a:pt x="222435" y="753642"/>
                  </a:lnTo>
                  <a:lnTo>
                    <a:pt x="263131" y="770853"/>
                  </a:lnTo>
                  <a:lnTo>
                    <a:pt x="305990" y="783515"/>
                  </a:lnTo>
                  <a:lnTo>
                    <a:pt x="350713" y="791332"/>
                  </a:lnTo>
                  <a:lnTo>
                    <a:pt x="397001" y="794003"/>
                  </a:lnTo>
                  <a:lnTo>
                    <a:pt x="443290" y="791332"/>
                  </a:lnTo>
                  <a:lnTo>
                    <a:pt x="488013" y="783515"/>
                  </a:lnTo>
                  <a:lnTo>
                    <a:pt x="530872" y="770853"/>
                  </a:lnTo>
                  <a:lnTo>
                    <a:pt x="571568" y="753642"/>
                  </a:lnTo>
                  <a:lnTo>
                    <a:pt x="609805" y="732181"/>
                  </a:lnTo>
                  <a:lnTo>
                    <a:pt x="645282" y="706769"/>
                  </a:lnTo>
                  <a:lnTo>
                    <a:pt x="677703" y="677703"/>
                  </a:lnTo>
                  <a:lnTo>
                    <a:pt x="706769" y="645282"/>
                  </a:lnTo>
                  <a:lnTo>
                    <a:pt x="732181" y="609805"/>
                  </a:lnTo>
                  <a:lnTo>
                    <a:pt x="753642" y="571568"/>
                  </a:lnTo>
                  <a:lnTo>
                    <a:pt x="770853" y="530872"/>
                  </a:lnTo>
                  <a:lnTo>
                    <a:pt x="783515" y="488013"/>
                  </a:lnTo>
                  <a:lnTo>
                    <a:pt x="791332" y="443290"/>
                  </a:lnTo>
                  <a:lnTo>
                    <a:pt x="794003" y="397001"/>
                  </a:lnTo>
                  <a:lnTo>
                    <a:pt x="791332" y="350713"/>
                  </a:lnTo>
                  <a:lnTo>
                    <a:pt x="783515" y="305990"/>
                  </a:lnTo>
                  <a:lnTo>
                    <a:pt x="770853" y="263131"/>
                  </a:lnTo>
                  <a:lnTo>
                    <a:pt x="753642" y="222435"/>
                  </a:lnTo>
                  <a:lnTo>
                    <a:pt x="732181" y="184198"/>
                  </a:lnTo>
                  <a:lnTo>
                    <a:pt x="706769" y="148721"/>
                  </a:lnTo>
                  <a:lnTo>
                    <a:pt x="677703" y="116300"/>
                  </a:lnTo>
                  <a:lnTo>
                    <a:pt x="645282" y="87234"/>
                  </a:lnTo>
                  <a:lnTo>
                    <a:pt x="609805" y="61822"/>
                  </a:lnTo>
                  <a:lnTo>
                    <a:pt x="571568" y="40361"/>
                  </a:lnTo>
                  <a:lnTo>
                    <a:pt x="530872" y="23150"/>
                  </a:lnTo>
                  <a:lnTo>
                    <a:pt x="488013" y="10488"/>
                  </a:lnTo>
                  <a:lnTo>
                    <a:pt x="443290" y="2671"/>
                  </a:lnTo>
                  <a:lnTo>
                    <a:pt x="397001" y="0"/>
                  </a:lnTo>
                  <a:close/>
                </a:path>
              </a:pathLst>
            </a:custGeom>
            <a:solidFill>
              <a:srgbClr val="2BA28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8956040" y="5647689"/>
            <a:ext cx="3854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2019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418821" y="1717675"/>
            <a:ext cx="4508500" cy="112204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745"/>
              </a:spcBef>
            </a:pPr>
            <a:r>
              <a:rPr dirty="0" sz="2700">
                <a:solidFill>
                  <a:srgbClr val="BB362C"/>
                </a:solidFill>
                <a:latin typeface="Carlito"/>
                <a:cs typeface="Carlito"/>
              </a:rPr>
              <a:t>NEW </a:t>
            </a:r>
            <a:r>
              <a:rPr dirty="0" sz="2700" spc="-5">
                <a:solidFill>
                  <a:srgbClr val="BB362C"/>
                </a:solidFill>
                <a:latin typeface="Carlito"/>
                <a:cs typeface="Carlito"/>
              </a:rPr>
              <a:t>SETUP </a:t>
            </a:r>
            <a:r>
              <a:rPr dirty="0" sz="2700">
                <a:solidFill>
                  <a:srgbClr val="BB362C"/>
                </a:solidFill>
                <a:latin typeface="Carlito"/>
                <a:cs typeface="Carlito"/>
              </a:rPr>
              <a:t>IN</a:t>
            </a:r>
            <a:r>
              <a:rPr dirty="0" sz="2700" spc="-40">
                <a:solidFill>
                  <a:srgbClr val="BB362C"/>
                </a:solidFill>
                <a:latin typeface="Carlito"/>
                <a:cs typeface="Carlito"/>
              </a:rPr>
              <a:t> </a:t>
            </a:r>
            <a:r>
              <a:rPr dirty="0" sz="2700" spc="-5">
                <a:solidFill>
                  <a:srgbClr val="BB362C"/>
                </a:solidFill>
                <a:latin typeface="Carlito"/>
                <a:cs typeface="Carlito"/>
              </a:rPr>
              <a:t>CHINA</a:t>
            </a:r>
            <a:endParaRPr sz="27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430"/>
              </a:spcBef>
            </a:pP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HONOR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WIDE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new establishment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started at 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China.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83816" y="7304023"/>
            <a:ext cx="3267710" cy="1178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2D77A8"/>
                </a:solidFill>
                <a:latin typeface="Carlito"/>
                <a:cs typeface="Carlito"/>
              </a:rPr>
              <a:t>NEW </a:t>
            </a:r>
            <a:r>
              <a:rPr dirty="0" sz="2700" spc="-10">
                <a:solidFill>
                  <a:srgbClr val="2D77A8"/>
                </a:solidFill>
                <a:latin typeface="Carlito"/>
                <a:cs typeface="Carlito"/>
              </a:rPr>
              <a:t>PRODUCT</a:t>
            </a:r>
            <a:r>
              <a:rPr dirty="0" sz="2700" spc="-25">
                <a:solidFill>
                  <a:srgbClr val="2D77A8"/>
                </a:solidFill>
                <a:latin typeface="Carlito"/>
                <a:cs typeface="Carlito"/>
              </a:rPr>
              <a:t> </a:t>
            </a:r>
            <a:r>
              <a:rPr dirty="0" sz="2700">
                <a:solidFill>
                  <a:srgbClr val="2D77A8"/>
                </a:solidFill>
                <a:latin typeface="Carlito"/>
                <a:cs typeface="Carlito"/>
              </a:rPr>
              <a:t>LINE</a:t>
            </a:r>
            <a:endParaRPr sz="2700">
              <a:latin typeface="Carlito"/>
              <a:cs typeface="Carlito"/>
            </a:endParaRPr>
          </a:p>
          <a:p>
            <a:pPr marL="37465">
              <a:lnSpc>
                <a:spcPts val="2135"/>
              </a:lnSpc>
              <a:spcBef>
                <a:spcPts val="1560"/>
              </a:spcBef>
            </a:pP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3.1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Amp QC /USB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Wall</a:t>
            </a:r>
            <a:r>
              <a:rPr dirty="0" sz="1800" spc="-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Sockets</a:t>
            </a:r>
            <a:endParaRPr sz="1800">
              <a:latin typeface="Arial"/>
              <a:cs typeface="Arial"/>
            </a:endParaRPr>
          </a:p>
          <a:p>
            <a:pPr marL="37465">
              <a:lnSpc>
                <a:spcPts val="2135"/>
              </a:lnSpc>
            </a:pP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/CCTV/Router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adaptor’s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71844" y="7348728"/>
            <a:ext cx="3112135" cy="795655"/>
          </a:xfrm>
          <a:custGeom>
            <a:avLst/>
            <a:gdLst/>
            <a:ahLst/>
            <a:cxnLst/>
            <a:rect l="l" t="t" r="r" b="b"/>
            <a:pathLst>
              <a:path w="3112134" h="795654">
                <a:moveTo>
                  <a:pt x="3112008" y="397764"/>
                </a:moveTo>
                <a:lnTo>
                  <a:pt x="3109328" y="351370"/>
                </a:lnTo>
                <a:lnTo>
                  <a:pt x="3101517" y="306552"/>
                </a:lnTo>
                <a:lnTo>
                  <a:pt x="3088856" y="263613"/>
                </a:lnTo>
                <a:lnTo>
                  <a:pt x="3071634" y="222834"/>
                </a:lnTo>
                <a:lnTo>
                  <a:pt x="3050184" y="184518"/>
                </a:lnTo>
                <a:lnTo>
                  <a:pt x="3024771" y="148971"/>
                </a:lnTo>
                <a:lnTo>
                  <a:pt x="2995701" y="116497"/>
                </a:lnTo>
                <a:lnTo>
                  <a:pt x="2963278" y="87376"/>
                </a:lnTo>
                <a:lnTo>
                  <a:pt x="2927807" y="61925"/>
                </a:lnTo>
                <a:lnTo>
                  <a:pt x="2889567" y="40424"/>
                </a:lnTo>
                <a:lnTo>
                  <a:pt x="2848864" y="23190"/>
                </a:lnTo>
                <a:lnTo>
                  <a:pt x="2806014" y="10515"/>
                </a:lnTo>
                <a:lnTo>
                  <a:pt x="2761284" y="2679"/>
                </a:lnTo>
                <a:lnTo>
                  <a:pt x="2715006" y="0"/>
                </a:lnTo>
                <a:lnTo>
                  <a:pt x="2668714" y="2679"/>
                </a:lnTo>
                <a:lnTo>
                  <a:pt x="2623985" y="10515"/>
                </a:lnTo>
                <a:lnTo>
                  <a:pt x="2581135" y="23190"/>
                </a:lnTo>
                <a:lnTo>
                  <a:pt x="2540431" y="40424"/>
                </a:lnTo>
                <a:lnTo>
                  <a:pt x="2502192" y="61925"/>
                </a:lnTo>
                <a:lnTo>
                  <a:pt x="2466721" y="87376"/>
                </a:lnTo>
                <a:lnTo>
                  <a:pt x="2434298" y="116497"/>
                </a:lnTo>
                <a:lnTo>
                  <a:pt x="2405227" y="148971"/>
                </a:lnTo>
                <a:lnTo>
                  <a:pt x="2379815" y="184518"/>
                </a:lnTo>
                <a:lnTo>
                  <a:pt x="2358364" y="222834"/>
                </a:lnTo>
                <a:lnTo>
                  <a:pt x="2341143" y="263613"/>
                </a:lnTo>
                <a:lnTo>
                  <a:pt x="2328481" y="306552"/>
                </a:lnTo>
                <a:lnTo>
                  <a:pt x="2320671" y="351370"/>
                </a:lnTo>
                <a:lnTo>
                  <a:pt x="2319312" y="374904"/>
                </a:lnTo>
                <a:lnTo>
                  <a:pt x="0" y="374904"/>
                </a:lnTo>
                <a:lnTo>
                  <a:pt x="0" y="420624"/>
                </a:lnTo>
                <a:lnTo>
                  <a:pt x="2319312" y="420624"/>
                </a:lnTo>
                <a:lnTo>
                  <a:pt x="2320671" y="444169"/>
                </a:lnTo>
                <a:lnTo>
                  <a:pt x="2328481" y="488988"/>
                </a:lnTo>
                <a:lnTo>
                  <a:pt x="2341143" y="531926"/>
                </a:lnTo>
                <a:lnTo>
                  <a:pt x="2358364" y="572706"/>
                </a:lnTo>
                <a:lnTo>
                  <a:pt x="2379815" y="611022"/>
                </a:lnTo>
                <a:lnTo>
                  <a:pt x="2405227" y="646569"/>
                </a:lnTo>
                <a:lnTo>
                  <a:pt x="2434298" y="679043"/>
                </a:lnTo>
                <a:lnTo>
                  <a:pt x="2466721" y="708164"/>
                </a:lnTo>
                <a:lnTo>
                  <a:pt x="2502192" y="733615"/>
                </a:lnTo>
                <a:lnTo>
                  <a:pt x="2540431" y="755116"/>
                </a:lnTo>
                <a:lnTo>
                  <a:pt x="2581135" y="772350"/>
                </a:lnTo>
                <a:lnTo>
                  <a:pt x="2623985" y="785025"/>
                </a:lnTo>
                <a:lnTo>
                  <a:pt x="2668714" y="792861"/>
                </a:lnTo>
                <a:lnTo>
                  <a:pt x="2715006" y="795528"/>
                </a:lnTo>
                <a:lnTo>
                  <a:pt x="2761284" y="792861"/>
                </a:lnTo>
                <a:lnTo>
                  <a:pt x="2806014" y="785025"/>
                </a:lnTo>
                <a:lnTo>
                  <a:pt x="2848864" y="772350"/>
                </a:lnTo>
                <a:lnTo>
                  <a:pt x="2889567" y="755116"/>
                </a:lnTo>
                <a:lnTo>
                  <a:pt x="2927807" y="733615"/>
                </a:lnTo>
                <a:lnTo>
                  <a:pt x="2963278" y="708164"/>
                </a:lnTo>
                <a:lnTo>
                  <a:pt x="2995701" y="679043"/>
                </a:lnTo>
                <a:lnTo>
                  <a:pt x="3024771" y="646569"/>
                </a:lnTo>
                <a:lnTo>
                  <a:pt x="3050184" y="611022"/>
                </a:lnTo>
                <a:lnTo>
                  <a:pt x="3071634" y="572706"/>
                </a:lnTo>
                <a:lnTo>
                  <a:pt x="3088856" y="531926"/>
                </a:lnTo>
                <a:lnTo>
                  <a:pt x="3101517" y="488988"/>
                </a:lnTo>
                <a:lnTo>
                  <a:pt x="3109328" y="444169"/>
                </a:lnTo>
                <a:lnTo>
                  <a:pt x="3112008" y="397764"/>
                </a:lnTo>
                <a:close/>
              </a:path>
            </a:pathLst>
          </a:custGeom>
          <a:solidFill>
            <a:srgbClr val="2D77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895080" y="7616190"/>
            <a:ext cx="3854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2020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554217" y="6479285"/>
            <a:ext cx="818515" cy="2749550"/>
          </a:xfrm>
          <a:custGeom>
            <a:avLst/>
            <a:gdLst/>
            <a:ahLst/>
            <a:cxnLst/>
            <a:rect l="l" t="t" r="r" b="b"/>
            <a:pathLst>
              <a:path w="818514" h="2749550">
                <a:moveTo>
                  <a:pt x="0" y="0"/>
                </a:moveTo>
                <a:lnTo>
                  <a:pt x="318557" y="0"/>
                </a:lnTo>
                <a:lnTo>
                  <a:pt x="578691" y="0"/>
                </a:lnTo>
                <a:lnTo>
                  <a:pt x="754076" y="0"/>
                </a:lnTo>
                <a:lnTo>
                  <a:pt x="818388" y="0"/>
                </a:lnTo>
                <a:lnTo>
                  <a:pt x="818388" y="2749283"/>
                </a:lnTo>
                <a:lnTo>
                  <a:pt x="754076" y="2749290"/>
                </a:lnTo>
                <a:lnTo>
                  <a:pt x="678622" y="2749292"/>
                </a:lnTo>
                <a:lnTo>
                  <a:pt x="631511" y="2749293"/>
                </a:lnTo>
                <a:lnTo>
                  <a:pt x="578691" y="2749294"/>
                </a:lnTo>
                <a:lnTo>
                  <a:pt x="520574" y="2749294"/>
                </a:lnTo>
                <a:lnTo>
                  <a:pt x="457572" y="2749295"/>
                </a:lnTo>
                <a:lnTo>
                  <a:pt x="390096" y="2749295"/>
                </a:lnTo>
                <a:lnTo>
                  <a:pt x="318557" y="2749295"/>
                </a:lnTo>
                <a:lnTo>
                  <a:pt x="243367" y="2749295"/>
                </a:lnTo>
                <a:lnTo>
                  <a:pt x="164936" y="2749295"/>
                </a:lnTo>
                <a:lnTo>
                  <a:pt x="83677" y="2749295"/>
                </a:lnTo>
                <a:lnTo>
                  <a:pt x="0" y="2749296"/>
                </a:lnTo>
              </a:path>
            </a:pathLst>
          </a:custGeom>
          <a:ln w="28956">
            <a:solidFill>
              <a:srgbClr val="2D77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8" name="object 28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2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64068" y="2863595"/>
            <a:ext cx="9026651" cy="5472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945111" y="6463284"/>
            <a:ext cx="4785360" cy="1091565"/>
          </a:xfrm>
          <a:prstGeom prst="rect">
            <a:avLst/>
          </a:prstGeom>
          <a:solidFill>
            <a:srgbClr val="FFFFFF">
              <a:alpha val="61959"/>
            </a:srgbClr>
          </a:solidFill>
        </p:spPr>
        <p:txBody>
          <a:bodyPr wrap="square" lIns="0" tIns="245745" rIns="0" bIns="0" rtlCol="0" vert="horz">
            <a:spAutoFit/>
          </a:bodyPr>
          <a:lstStyle/>
          <a:p>
            <a:pPr marL="242570">
              <a:lnSpc>
                <a:spcPct val="100000"/>
              </a:lnSpc>
              <a:spcBef>
                <a:spcPts val="1935"/>
              </a:spcBef>
            </a:pPr>
            <a:r>
              <a:rPr dirty="0" sz="2200" spc="-15">
                <a:solidFill>
                  <a:srgbClr val="2C2C2C"/>
                </a:solidFill>
                <a:latin typeface="Carlito"/>
                <a:cs typeface="Carlito"/>
              </a:rPr>
              <a:t>INDIA’S LARGEST</a:t>
            </a:r>
            <a:r>
              <a:rPr dirty="0" sz="2200" spc="45">
                <a:solidFill>
                  <a:srgbClr val="2C2C2C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2C2C2C"/>
                </a:solidFill>
                <a:latin typeface="Carlito"/>
                <a:cs typeface="Carlito"/>
              </a:rPr>
              <a:t>MOBILE</a:t>
            </a:r>
            <a:endParaRPr sz="2200">
              <a:latin typeface="Carlito"/>
              <a:cs typeface="Carlito"/>
            </a:endParaRPr>
          </a:p>
          <a:p>
            <a:pPr marL="242570">
              <a:lnSpc>
                <a:spcPct val="100000"/>
              </a:lnSpc>
            </a:pPr>
            <a:r>
              <a:rPr dirty="0" sz="2200" spc="-10" b="1">
                <a:solidFill>
                  <a:srgbClr val="2C2C2C"/>
                </a:solidFill>
                <a:latin typeface="Carlito"/>
                <a:cs typeface="Carlito"/>
              </a:rPr>
              <a:t>PHONE CHARGER</a:t>
            </a:r>
            <a:r>
              <a:rPr dirty="0" sz="2200" spc="25" b="1">
                <a:solidFill>
                  <a:srgbClr val="2C2C2C"/>
                </a:solidFill>
                <a:latin typeface="Carlito"/>
                <a:cs typeface="Carlito"/>
              </a:rPr>
              <a:t> </a:t>
            </a:r>
            <a:r>
              <a:rPr dirty="0" sz="2200" spc="-20" b="1">
                <a:solidFill>
                  <a:srgbClr val="2C2C2C"/>
                </a:solidFill>
                <a:latin typeface="Carlito"/>
                <a:cs typeface="Carlito"/>
              </a:rPr>
              <a:t>MANUFACTURER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45111" y="7554468"/>
            <a:ext cx="4785360" cy="332740"/>
          </a:xfrm>
          <a:prstGeom prst="rect">
            <a:avLst/>
          </a:prstGeom>
          <a:solidFill>
            <a:srgbClr val="00AF50"/>
          </a:solidFill>
        </p:spPr>
        <p:txBody>
          <a:bodyPr wrap="square" lIns="0" tIns="3175" rIns="0" bIns="0" rtlCol="0" vert="horz">
            <a:spAutoFit/>
          </a:bodyPr>
          <a:lstStyle/>
          <a:p>
            <a:pPr marL="375920">
              <a:lnSpc>
                <a:spcPct val="100000"/>
              </a:lnSpc>
              <a:spcBef>
                <a:spcPts val="25"/>
              </a:spcBef>
            </a:pP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“ </a:t>
            </a:r>
            <a:r>
              <a:rPr dirty="0" sz="2000" spc="-5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dirty="0" sz="2000" spc="-10">
                <a:solidFill>
                  <a:srgbClr val="FFFFFF"/>
                </a:solidFill>
                <a:latin typeface="Carlito"/>
                <a:cs typeface="Carlito"/>
              </a:rPr>
              <a:t>QUALITY </a:t>
            </a:r>
            <a:r>
              <a:rPr dirty="0" sz="2000" spc="-25">
                <a:solidFill>
                  <a:srgbClr val="FFFFFF"/>
                </a:solidFill>
                <a:latin typeface="Carlito"/>
                <a:cs typeface="Carlito"/>
              </a:rPr>
              <a:t>YOU </a:t>
            </a:r>
            <a:r>
              <a:rPr dirty="0" sz="2000" spc="-5">
                <a:solidFill>
                  <a:srgbClr val="FFFFFF"/>
                </a:solidFill>
                <a:latin typeface="Carlito"/>
                <a:cs typeface="Carlito"/>
              </a:rPr>
              <a:t>CAN</a:t>
            </a:r>
            <a:r>
              <a:rPr dirty="0" sz="20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TRUST”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7939" y="319531"/>
            <a:ext cx="338137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</a:t>
            </a:r>
            <a:r>
              <a:rPr dirty="0" spc="5"/>
              <a:t>S</a:t>
            </a:r>
            <a:r>
              <a:rPr dirty="0"/>
              <a:t>PE</a:t>
            </a:r>
            <a:r>
              <a:rPr dirty="0" spc="5"/>
              <a:t>C</a:t>
            </a:r>
            <a:r>
              <a:rPr dirty="0"/>
              <a:t>T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219200" y="1310639"/>
            <a:ext cx="9392920" cy="158750"/>
            <a:chOff x="1219200" y="1310639"/>
            <a:chExt cx="9392920" cy="158750"/>
          </a:xfrm>
        </p:grpSpPr>
        <p:sp>
          <p:nvSpPr>
            <p:cNvPr id="7" name="object 7"/>
            <p:cNvSpPr/>
            <p:nvPr/>
          </p:nvSpPr>
          <p:spPr>
            <a:xfrm>
              <a:off x="1219200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60" h="158750">
                  <a:moveTo>
                    <a:pt x="3756660" y="0"/>
                  </a:moveTo>
                  <a:lnTo>
                    <a:pt x="1879092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9092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975859" y="1310639"/>
              <a:ext cx="1879600" cy="158750"/>
            </a:xfrm>
            <a:custGeom>
              <a:avLst/>
              <a:gdLst/>
              <a:ahLst/>
              <a:cxnLst/>
              <a:rect l="l" t="t" r="r" b="b"/>
              <a:pathLst>
                <a:path w="1879600" h="158750">
                  <a:moveTo>
                    <a:pt x="1879091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879091" y="158496"/>
                  </a:lnTo>
                  <a:lnTo>
                    <a:pt x="187909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854952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59" h="158750">
                  <a:moveTo>
                    <a:pt x="3756660" y="0"/>
                  </a:moveTo>
                  <a:lnTo>
                    <a:pt x="1877568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7568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336039" y="1491742"/>
            <a:ext cx="394525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585858"/>
                </a:solidFill>
                <a:latin typeface="Arial"/>
                <a:cs typeface="Arial"/>
              </a:rPr>
              <a:t>PRODUCTION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CAPACITIES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60879" y="2741074"/>
            <a:ext cx="5779770" cy="343027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2700">
                <a:solidFill>
                  <a:srgbClr val="2D77A8"/>
                </a:solidFill>
                <a:latin typeface="Carlito"/>
                <a:cs typeface="Carlito"/>
              </a:rPr>
              <a:t>2 MILLION</a:t>
            </a:r>
            <a:r>
              <a:rPr dirty="0" sz="2700" spc="-30">
                <a:solidFill>
                  <a:srgbClr val="2D77A8"/>
                </a:solidFill>
                <a:latin typeface="Carlito"/>
                <a:cs typeface="Carlito"/>
              </a:rPr>
              <a:t> </a:t>
            </a:r>
            <a:r>
              <a:rPr dirty="0" sz="2700" spc="-15">
                <a:solidFill>
                  <a:srgbClr val="2D77A8"/>
                </a:solidFill>
                <a:latin typeface="Carlito"/>
                <a:cs typeface="Carlito"/>
              </a:rPr>
              <a:t>CHARGERS</a:t>
            </a:r>
            <a:endParaRPr sz="2700">
              <a:latin typeface="Carlito"/>
              <a:cs typeface="Carlito"/>
            </a:endParaRPr>
          </a:p>
          <a:p>
            <a:pPr marL="87630">
              <a:lnSpc>
                <a:spcPct val="100000"/>
              </a:lnSpc>
              <a:spcBef>
                <a:spcPts val="580"/>
              </a:spcBef>
            </a:pP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We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have capacity of more than 2 million chargers every</a:t>
            </a:r>
            <a:r>
              <a:rPr dirty="0" sz="16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month.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</a:pPr>
            <a:r>
              <a:rPr dirty="0" sz="2700">
                <a:solidFill>
                  <a:srgbClr val="FFC000"/>
                </a:solidFill>
                <a:latin typeface="Carlito"/>
                <a:cs typeface="Carlito"/>
              </a:rPr>
              <a:t>4000 </a:t>
            </a:r>
            <a:r>
              <a:rPr dirty="0" sz="2700" spc="-25">
                <a:solidFill>
                  <a:srgbClr val="FFC000"/>
                </a:solidFill>
                <a:latin typeface="Carlito"/>
                <a:cs typeface="Carlito"/>
              </a:rPr>
              <a:t>TON </a:t>
            </a:r>
            <a:r>
              <a:rPr dirty="0" sz="2700" spc="-40">
                <a:solidFill>
                  <a:srgbClr val="FFC000"/>
                </a:solidFill>
                <a:latin typeface="Carlito"/>
                <a:cs typeface="Carlito"/>
              </a:rPr>
              <a:t>RAW</a:t>
            </a:r>
            <a:r>
              <a:rPr dirty="0" sz="2700" spc="-30">
                <a:solidFill>
                  <a:srgbClr val="FFC000"/>
                </a:solidFill>
                <a:latin typeface="Carlito"/>
                <a:cs typeface="Carlito"/>
              </a:rPr>
              <a:t> MATERIAL</a:t>
            </a:r>
            <a:endParaRPr sz="2700">
              <a:latin typeface="Carlito"/>
              <a:cs typeface="Carlito"/>
            </a:endParaRPr>
          </a:p>
          <a:p>
            <a:pPr marL="87630">
              <a:lnSpc>
                <a:spcPct val="100000"/>
              </a:lnSpc>
              <a:spcBef>
                <a:spcPts val="585"/>
              </a:spcBef>
            </a:pP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We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have 4000 ton Raw Material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always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available in our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stock.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</a:pPr>
            <a:r>
              <a:rPr dirty="0" sz="2700" spc="-5">
                <a:solidFill>
                  <a:srgbClr val="92D050"/>
                </a:solidFill>
                <a:latin typeface="Carlito"/>
                <a:cs typeface="Carlito"/>
              </a:rPr>
              <a:t>60,000 </a:t>
            </a:r>
            <a:r>
              <a:rPr dirty="0" sz="2700" spc="-10">
                <a:solidFill>
                  <a:srgbClr val="92D050"/>
                </a:solidFill>
                <a:latin typeface="Carlito"/>
                <a:cs typeface="Carlito"/>
              </a:rPr>
              <a:t>SQ. </a:t>
            </a:r>
            <a:r>
              <a:rPr dirty="0" sz="2700" spc="-5">
                <a:solidFill>
                  <a:srgbClr val="92D050"/>
                </a:solidFill>
                <a:latin typeface="Carlito"/>
                <a:cs typeface="Carlito"/>
              </a:rPr>
              <a:t>FT</a:t>
            </a:r>
            <a:r>
              <a:rPr dirty="0" sz="2700" spc="-25">
                <a:solidFill>
                  <a:srgbClr val="92D050"/>
                </a:solidFill>
                <a:latin typeface="Carlito"/>
                <a:cs typeface="Carlito"/>
              </a:rPr>
              <a:t> </a:t>
            </a:r>
            <a:r>
              <a:rPr dirty="0" sz="2700" spc="-10">
                <a:solidFill>
                  <a:srgbClr val="92D050"/>
                </a:solidFill>
                <a:latin typeface="Carlito"/>
                <a:cs typeface="Carlito"/>
              </a:rPr>
              <a:t>AREA</a:t>
            </a:r>
            <a:endParaRPr sz="2700">
              <a:latin typeface="Carlito"/>
              <a:cs typeface="Carlito"/>
            </a:endParaRPr>
          </a:p>
          <a:p>
            <a:pPr marL="87630">
              <a:lnSpc>
                <a:spcPct val="100000"/>
              </a:lnSpc>
              <a:spcBef>
                <a:spcPts val="590"/>
              </a:spcBef>
            </a:pP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Manufacturing Unit is in 60,000 sq. ft. Area for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manufacturing.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35810" y="6480794"/>
            <a:ext cx="4539615" cy="88201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2700">
                <a:solidFill>
                  <a:srgbClr val="FFC000"/>
                </a:solidFill>
                <a:latin typeface="Carlito"/>
                <a:cs typeface="Carlito"/>
              </a:rPr>
              <a:t>10,000 </a:t>
            </a:r>
            <a:r>
              <a:rPr dirty="0" sz="2700" spc="-5">
                <a:solidFill>
                  <a:srgbClr val="FFC000"/>
                </a:solidFill>
                <a:latin typeface="Carlito"/>
                <a:cs typeface="Carlito"/>
              </a:rPr>
              <a:t>SQ. </a:t>
            </a:r>
            <a:r>
              <a:rPr dirty="0" sz="2700" spc="-15">
                <a:solidFill>
                  <a:srgbClr val="FFC000"/>
                </a:solidFill>
                <a:latin typeface="Carlito"/>
                <a:cs typeface="Carlito"/>
              </a:rPr>
              <a:t>FG</a:t>
            </a:r>
            <a:r>
              <a:rPr dirty="0" sz="2700" spc="-45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dirty="0" sz="2700" spc="-10">
                <a:solidFill>
                  <a:srgbClr val="FFC000"/>
                </a:solidFill>
                <a:latin typeface="Carlito"/>
                <a:cs typeface="Carlito"/>
              </a:rPr>
              <a:t>AREA</a:t>
            </a:r>
            <a:endParaRPr sz="27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We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have 10,000 sq. ft. FG Area (Finished Goods).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35810" y="7757836"/>
            <a:ext cx="5676265" cy="88328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2700">
                <a:solidFill>
                  <a:srgbClr val="2D77A8"/>
                </a:solidFill>
                <a:latin typeface="Carlito"/>
                <a:cs typeface="Carlito"/>
              </a:rPr>
              <a:t>16 </a:t>
            </a:r>
            <a:r>
              <a:rPr dirty="0" sz="2700" spc="-35">
                <a:solidFill>
                  <a:srgbClr val="2D77A8"/>
                </a:solidFill>
                <a:latin typeface="Carlito"/>
                <a:cs typeface="Carlito"/>
              </a:rPr>
              <a:t>ASSEMBLY</a:t>
            </a:r>
            <a:r>
              <a:rPr dirty="0" sz="2700" spc="-25">
                <a:solidFill>
                  <a:srgbClr val="2D77A8"/>
                </a:solidFill>
                <a:latin typeface="Carlito"/>
                <a:cs typeface="Carlito"/>
              </a:rPr>
              <a:t> </a:t>
            </a:r>
            <a:r>
              <a:rPr dirty="0" sz="2700" spc="-10">
                <a:solidFill>
                  <a:srgbClr val="2D77A8"/>
                </a:solidFill>
                <a:latin typeface="Carlito"/>
                <a:cs typeface="Carlito"/>
              </a:rPr>
              <a:t>LINES</a:t>
            </a:r>
            <a:endParaRPr sz="27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We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offer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16 Assembly Lines to meet the high demand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products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97280" y="2996183"/>
            <a:ext cx="593090" cy="593090"/>
            <a:chOff x="1097280" y="2996183"/>
            <a:chExt cx="593090" cy="593090"/>
          </a:xfrm>
        </p:grpSpPr>
        <p:sp>
          <p:nvSpPr>
            <p:cNvPr id="15" name="object 15"/>
            <p:cNvSpPr/>
            <p:nvPr/>
          </p:nvSpPr>
          <p:spPr>
            <a:xfrm>
              <a:off x="1097280" y="2996183"/>
              <a:ext cx="593090" cy="593090"/>
            </a:xfrm>
            <a:custGeom>
              <a:avLst/>
              <a:gdLst/>
              <a:ahLst/>
              <a:cxnLst/>
              <a:rect l="l" t="t" r="r" b="b"/>
              <a:pathLst>
                <a:path w="593089" h="593089">
                  <a:moveTo>
                    <a:pt x="296417" y="0"/>
                  </a:moveTo>
                  <a:lnTo>
                    <a:pt x="248338" y="3879"/>
                  </a:lnTo>
                  <a:lnTo>
                    <a:pt x="202728" y="15111"/>
                  </a:lnTo>
                  <a:lnTo>
                    <a:pt x="160198" y="33086"/>
                  </a:lnTo>
                  <a:lnTo>
                    <a:pt x="121359" y="57192"/>
                  </a:lnTo>
                  <a:lnTo>
                    <a:pt x="86820" y="86820"/>
                  </a:lnTo>
                  <a:lnTo>
                    <a:pt x="57192" y="121359"/>
                  </a:lnTo>
                  <a:lnTo>
                    <a:pt x="33086" y="160198"/>
                  </a:lnTo>
                  <a:lnTo>
                    <a:pt x="15111" y="202728"/>
                  </a:lnTo>
                  <a:lnTo>
                    <a:pt x="3879" y="248338"/>
                  </a:lnTo>
                  <a:lnTo>
                    <a:pt x="0" y="296418"/>
                  </a:lnTo>
                  <a:lnTo>
                    <a:pt x="3879" y="344497"/>
                  </a:lnTo>
                  <a:lnTo>
                    <a:pt x="15111" y="390107"/>
                  </a:lnTo>
                  <a:lnTo>
                    <a:pt x="33086" y="432637"/>
                  </a:lnTo>
                  <a:lnTo>
                    <a:pt x="57192" y="471476"/>
                  </a:lnTo>
                  <a:lnTo>
                    <a:pt x="86820" y="506015"/>
                  </a:lnTo>
                  <a:lnTo>
                    <a:pt x="121359" y="535643"/>
                  </a:lnTo>
                  <a:lnTo>
                    <a:pt x="160198" y="559749"/>
                  </a:lnTo>
                  <a:lnTo>
                    <a:pt x="202728" y="577724"/>
                  </a:lnTo>
                  <a:lnTo>
                    <a:pt x="248338" y="588956"/>
                  </a:lnTo>
                  <a:lnTo>
                    <a:pt x="296417" y="592836"/>
                  </a:lnTo>
                  <a:lnTo>
                    <a:pt x="344497" y="588956"/>
                  </a:lnTo>
                  <a:lnTo>
                    <a:pt x="390107" y="577724"/>
                  </a:lnTo>
                  <a:lnTo>
                    <a:pt x="432637" y="559749"/>
                  </a:lnTo>
                  <a:lnTo>
                    <a:pt x="471476" y="535643"/>
                  </a:lnTo>
                  <a:lnTo>
                    <a:pt x="506015" y="506015"/>
                  </a:lnTo>
                  <a:lnTo>
                    <a:pt x="535643" y="471476"/>
                  </a:lnTo>
                  <a:lnTo>
                    <a:pt x="559749" y="432637"/>
                  </a:lnTo>
                  <a:lnTo>
                    <a:pt x="577724" y="390107"/>
                  </a:lnTo>
                  <a:lnTo>
                    <a:pt x="588956" y="344497"/>
                  </a:lnTo>
                  <a:lnTo>
                    <a:pt x="592836" y="296418"/>
                  </a:lnTo>
                  <a:lnTo>
                    <a:pt x="588956" y="248338"/>
                  </a:lnTo>
                  <a:lnTo>
                    <a:pt x="577724" y="202728"/>
                  </a:lnTo>
                  <a:lnTo>
                    <a:pt x="559749" y="160198"/>
                  </a:lnTo>
                  <a:lnTo>
                    <a:pt x="535643" y="121359"/>
                  </a:lnTo>
                  <a:lnTo>
                    <a:pt x="506015" y="86820"/>
                  </a:lnTo>
                  <a:lnTo>
                    <a:pt x="471476" y="57192"/>
                  </a:lnTo>
                  <a:lnTo>
                    <a:pt x="432637" y="33086"/>
                  </a:lnTo>
                  <a:lnTo>
                    <a:pt x="390107" y="15111"/>
                  </a:lnTo>
                  <a:lnTo>
                    <a:pt x="344497" y="3879"/>
                  </a:lnTo>
                  <a:lnTo>
                    <a:pt x="296417" y="0"/>
                  </a:lnTo>
                  <a:close/>
                </a:path>
              </a:pathLst>
            </a:custGeom>
            <a:solidFill>
              <a:srgbClr val="2D77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214628" y="3189731"/>
              <a:ext cx="358140" cy="276225"/>
            </a:xfrm>
            <a:custGeom>
              <a:avLst/>
              <a:gdLst/>
              <a:ahLst/>
              <a:cxnLst/>
              <a:rect l="l" t="t" r="r" b="b"/>
              <a:pathLst>
                <a:path w="358140" h="276225">
                  <a:moveTo>
                    <a:pt x="59435" y="83693"/>
                  </a:moveTo>
                  <a:lnTo>
                    <a:pt x="47866" y="83693"/>
                  </a:lnTo>
                  <a:lnTo>
                    <a:pt x="42544" y="86360"/>
                  </a:lnTo>
                  <a:lnTo>
                    <a:pt x="38112" y="90804"/>
                  </a:lnTo>
                  <a:lnTo>
                    <a:pt x="6210" y="121920"/>
                  </a:lnTo>
                  <a:lnTo>
                    <a:pt x="1778" y="126365"/>
                  </a:lnTo>
                  <a:lnTo>
                    <a:pt x="0" y="131699"/>
                  </a:lnTo>
                  <a:lnTo>
                    <a:pt x="0" y="144145"/>
                  </a:lnTo>
                  <a:lnTo>
                    <a:pt x="1778" y="149478"/>
                  </a:lnTo>
                  <a:lnTo>
                    <a:pt x="125856" y="273176"/>
                  </a:lnTo>
                  <a:lnTo>
                    <a:pt x="131190" y="275844"/>
                  </a:lnTo>
                  <a:lnTo>
                    <a:pt x="143637" y="275844"/>
                  </a:lnTo>
                  <a:lnTo>
                    <a:pt x="148971" y="273176"/>
                  </a:lnTo>
                  <a:lnTo>
                    <a:pt x="262408" y="159258"/>
                  </a:lnTo>
                  <a:lnTo>
                    <a:pt x="137413" y="159258"/>
                  </a:lnTo>
                  <a:lnTo>
                    <a:pt x="69087" y="90804"/>
                  </a:lnTo>
                  <a:lnTo>
                    <a:pt x="64769" y="86360"/>
                  </a:lnTo>
                  <a:lnTo>
                    <a:pt x="59435" y="83693"/>
                  </a:lnTo>
                  <a:close/>
                </a:path>
                <a:path w="358140" h="276225">
                  <a:moveTo>
                    <a:pt x="311150" y="0"/>
                  </a:moveTo>
                  <a:lnTo>
                    <a:pt x="298703" y="0"/>
                  </a:lnTo>
                  <a:lnTo>
                    <a:pt x="293369" y="1777"/>
                  </a:lnTo>
                  <a:lnTo>
                    <a:pt x="289052" y="6223"/>
                  </a:lnTo>
                  <a:lnTo>
                    <a:pt x="137413" y="159258"/>
                  </a:lnTo>
                  <a:lnTo>
                    <a:pt x="262408" y="159258"/>
                  </a:lnTo>
                  <a:lnTo>
                    <a:pt x="356362" y="64897"/>
                  </a:lnTo>
                  <a:lnTo>
                    <a:pt x="358140" y="59563"/>
                  </a:lnTo>
                  <a:lnTo>
                    <a:pt x="358140" y="48006"/>
                  </a:lnTo>
                  <a:lnTo>
                    <a:pt x="356362" y="42672"/>
                  </a:lnTo>
                  <a:lnTo>
                    <a:pt x="315594" y="1777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1097280" y="4262628"/>
            <a:ext cx="593090" cy="593090"/>
            <a:chOff x="1097280" y="4262628"/>
            <a:chExt cx="593090" cy="593090"/>
          </a:xfrm>
        </p:grpSpPr>
        <p:sp>
          <p:nvSpPr>
            <p:cNvPr id="18" name="object 18"/>
            <p:cNvSpPr/>
            <p:nvPr/>
          </p:nvSpPr>
          <p:spPr>
            <a:xfrm>
              <a:off x="1097280" y="4262628"/>
              <a:ext cx="593090" cy="593090"/>
            </a:xfrm>
            <a:custGeom>
              <a:avLst/>
              <a:gdLst/>
              <a:ahLst/>
              <a:cxnLst/>
              <a:rect l="l" t="t" r="r" b="b"/>
              <a:pathLst>
                <a:path w="593089" h="593089">
                  <a:moveTo>
                    <a:pt x="296417" y="0"/>
                  </a:moveTo>
                  <a:lnTo>
                    <a:pt x="248338" y="3879"/>
                  </a:lnTo>
                  <a:lnTo>
                    <a:pt x="202728" y="15111"/>
                  </a:lnTo>
                  <a:lnTo>
                    <a:pt x="160198" y="33086"/>
                  </a:lnTo>
                  <a:lnTo>
                    <a:pt x="121359" y="57192"/>
                  </a:lnTo>
                  <a:lnTo>
                    <a:pt x="86820" y="86820"/>
                  </a:lnTo>
                  <a:lnTo>
                    <a:pt x="57192" y="121359"/>
                  </a:lnTo>
                  <a:lnTo>
                    <a:pt x="33086" y="160198"/>
                  </a:lnTo>
                  <a:lnTo>
                    <a:pt x="15111" y="202728"/>
                  </a:lnTo>
                  <a:lnTo>
                    <a:pt x="3879" y="248338"/>
                  </a:lnTo>
                  <a:lnTo>
                    <a:pt x="0" y="296418"/>
                  </a:lnTo>
                  <a:lnTo>
                    <a:pt x="3879" y="344497"/>
                  </a:lnTo>
                  <a:lnTo>
                    <a:pt x="15111" y="390107"/>
                  </a:lnTo>
                  <a:lnTo>
                    <a:pt x="33086" y="432637"/>
                  </a:lnTo>
                  <a:lnTo>
                    <a:pt x="57192" y="471476"/>
                  </a:lnTo>
                  <a:lnTo>
                    <a:pt x="86820" y="506015"/>
                  </a:lnTo>
                  <a:lnTo>
                    <a:pt x="121359" y="535643"/>
                  </a:lnTo>
                  <a:lnTo>
                    <a:pt x="160198" y="559749"/>
                  </a:lnTo>
                  <a:lnTo>
                    <a:pt x="202728" y="577724"/>
                  </a:lnTo>
                  <a:lnTo>
                    <a:pt x="248338" y="588956"/>
                  </a:lnTo>
                  <a:lnTo>
                    <a:pt x="296417" y="592836"/>
                  </a:lnTo>
                  <a:lnTo>
                    <a:pt x="344497" y="588956"/>
                  </a:lnTo>
                  <a:lnTo>
                    <a:pt x="390107" y="577724"/>
                  </a:lnTo>
                  <a:lnTo>
                    <a:pt x="432637" y="559749"/>
                  </a:lnTo>
                  <a:lnTo>
                    <a:pt x="471476" y="535643"/>
                  </a:lnTo>
                  <a:lnTo>
                    <a:pt x="506015" y="506015"/>
                  </a:lnTo>
                  <a:lnTo>
                    <a:pt x="535643" y="471476"/>
                  </a:lnTo>
                  <a:lnTo>
                    <a:pt x="559749" y="432637"/>
                  </a:lnTo>
                  <a:lnTo>
                    <a:pt x="577724" y="390107"/>
                  </a:lnTo>
                  <a:lnTo>
                    <a:pt x="588956" y="344497"/>
                  </a:lnTo>
                  <a:lnTo>
                    <a:pt x="592836" y="296418"/>
                  </a:lnTo>
                  <a:lnTo>
                    <a:pt x="588956" y="248338"/>
                  </a:lnTo>
                  <a:lnTo>
                    <a:pt x="577724" y="202728"/>
                  </a:lnTo>
                  <a:lnTo>
                    <a:pt x="559749" y="160198"/>
                  </a:lnTo>
                  <a:lnTo>
                    <a:pt x="535643" y="121359"/>
                  </a:lnTo>
                  <a:lnTo>
                    <a:pt x="506015" y="86820"/>
                  </a:lnTo>
                  <a:lnTo>
                    <a:pt x="471476" y="57192"/>
                  </a:lnTo>
                  <a:lnTo>
                    <a:pt x="432637" y="33086"/>
                  </a:lnTo>
                  <a:lnTo>
                    <a:pt x="390107" y="15111"/>
                  </a:lnTo>
                  <a:lnTo>
                    <a:pt x="344497" y="3879"/>
                  </a:lnTo>
                  <a:lnTo>
                    <a:pt x="29641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214628" y="4456176"/>
              <a:ext cx="358140" cy="276225"/>
            </a:xfrm>
            <a:custGeom>
              <a:avLst/>
              <a:gdLst/>
              <a:ahLst/>
              <a:cxnLst/>
              <a:rect l="l" t="t" r="r" b="b"/>
              <a:pathLst>
                <a:path w="358140" h="276225">
                  <a:moveTo>
                    <a:pt x="59435" y="83693"/>
                  </a:moveTo>
                  <a:lnTo>
                    <a:pt x="47866" y="83693"/>
                  </a:lnTo>
                  <a:lnTo>
                    <a:pt x="42544" y="86360"/>
                  </a:lnTo>
                  <a:lnTo>
                    <a:pt x="38112" y="90804"/>
                  </a:lnTo>
                  <a:lnTo>
                    <a:pt x="6210" y="121920"/>
                  </a:lnTo>
                  <a:lnTo>
                    <a:pt x="1778" y="126364"/>
                  </a:lnTo>
                  <a:lnTo>
                    <a:pt x="0" y="131699"/>
                  </a:lnTo>
                  <a:lnTo>
                    <a:pt x="0" y="144145"/>
                  </a:lnTo>
                  <a:lnTo>
                    <a:pt x="1778" y="149478"/>
                  </a:lnTo>
                  <a:lnTo>
                    <a:pt x="125856" y="273176"/>
                  </a:lnTo>
                  <a:lnTo>
                    <a:pt x="131190" y="275844"/>
                  </a:lnTo>
                  <a:lnTo>
                    <a:pt x="143637" y="275844"/>
                  </a:lnTo>
                  <a:lnTo>
                    <a:pt x="148971" y="273176"/>
                  </a:lnTo>
                  <a:lnTo>
                    <a:pt x="262408" y="159258"/>
                  </a:lnTo>
                  <a:lnTo>
                    <a:pt x="137413" y="159258"/>
                  </a:lnTo>
                  <a:lnTo>
                    <a:pt x="69087" y="90804"/>
                  </a:lnTo>
                  <a:lnTo>
                    <a:pt x="64769" y="86360"/>
                  </a:lnTo>
                  <a:lnTo>
                    <a:pt x="59435" y="83693"/>
                  </a:lnTo>
                  <a:close/>
                </a:path>
                <a:path w="358140" h="276225">
                  <a:moveTo>
                    <a:pt x="311150" y="0"/>
                  </a:moveTo>
                  <a:lnTo>
                    <a:pt x="298703" y="0"/>
                  </a:lnTo>
                  <a:lnTo>
                    <a:pt x="293369" y="1777"/>
                  </a:lnTo>
                  <a:lnTo>
                    <a:pt x="289052" y="6223"/>
                  </a:lnTo>
                  <a:lnTo>
                    <a:pt x="137413" y="159258"/>
                  </a:lnTo>
                  <a:lnTo>
                    <a:pt x="262408" y="159258"/>
                  </a:lnTo>
                  <a:lnTo>
                    <a:pt x="356362" y="64897"/>
                  </a:lnTo>
                  <a:lnTo>
                    <a:pt x="358140" y="59562"/>
                  </a:lnTo>
                  <a:lnTo>
                    <a:pt x="358140" y="48006"/>
                  </a:lnTo>
                  <a:lnTo>
                    <a:pt x="356362" y="42672"/>
                  </a:lnTo>
                  <a:lnTo>
                    <a:pt x="315594" y="1777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1097280" y="5529071"/>
            <a:ext cx="593090" cy="593090"/>
            <a:chOff x="1097280" y="5529071"/>
            <a:chExt cx="593090" cy="593090"/>
          </a:xfrm>
        </p:grpSpPr>
        <p:sp>
          <p:nvSpPr>
            <p:cNvPr id="21" name="object 21"/>
            <p:cNvSpPr/>
            <p:nvPr/>
          </p:nvSpPr>
          <p:spPr>
            <a:xfrm>
              <a:off x="1097280" y="5529071"/>
              <a:ext cx="593090" cy="593090"/>
            </a:xfrm>
            <a:custGeom>
              <a:avLst/>
              <a:gdLst/>
              <a:ahLst/>
              <a:cxnLst/>
              <a:rect l="l" t="t" r="r" b="b"/>
              <a:pathLst>
                <a:path w="593089" h="593089">
                  <a:moveTo>
                    <a:pt x="296417" y="0"/>
                  </a:moveTo>
                  <a:lnTo>
                    <a:pt x="248338" y="3879"/>
                  </a:lnTo>
                  <a:lnTo>
                    <a:pt x="202728" y="15111"/>
                  </a:lnTo>
                  <a:lnTo>
                    <a:pt x="160198" y="33086"/>
                  </a:lnTo>
                  <a:lnTo>
                    <a:pt x="121359" y="57192"/>
                  </a:lnTo>
                  <a:lnTo>
                    <a:pt x="86820" y="86820"/>
                  </a:lnTo>
                  <a:lnTo>
                    <a:pt x="57192" y="121359"/>
                  </a:lnTo>
                  <a:lnTo>
                    <a:pt x="33086" y="160198"/>
                  </a:lnTo>
                  <a:lnTo>
                    <a:pt x="15111" y="202728"/>
                  </a:lnTo>
                  <a:lnTo>
                    <a:pt x="3879" y="248338"/>
                  </a:lnTo>
                  <a:lnTo>
                    <a:pt x="0" y="296417"/>
                  </a:lnTo>
                  <a:lnTo>
                    <a:pt x="3879" y="344497"/>
                  </a:lnTo>
                  <a:lnTo>
                    <a:pt x="15111" y="390107"/>
                  </a:lnTo>
                  <a:lnTo>
                    <a:pt x="33086" y="432637"/>
                  </a:lnTo>
                  <a:lnTo>
                    <a:pt x="57192" y="471476"/>
                  </a:lnTo>
                  <a:lnTo>
                    <a:pt x="86820" y="506015"/>
                  </a:lnTo>
                  <a:lnTo>
                    <a:pt x="121359" y="535643"/>
                  </a:lnTo>
                  <a:lnTo>
                    <a:pt x="160198" y="559749"/>
                  </a:lnTo>
                  <a:lnTo>
                    <a:pt x="202728" y="577724"/>
                  </a:lnTo>
                  <a:lnTo>
                    <a:pt x="248338" y="588956"/>
                  </a:lnTo>
                  <a:lnTo>
                    <a:pt x="296417" y="592836"/>
                  </a:lnTo>
                  <a:lnTo>
                    <a:pt x="344497" y="588956"/>
                  </a:lnTo>
                  <a:lnTo>
                    <a:pt x="390107" y="577724"/>
                  </a:lnTo>
                  <a:lnTo>
                    <a:pt x="432637" y="559749"/>
                  </a:lnTo>
                  <a:lnTo>
                    <a:pt x="471476" y="535643"/>
                  </a:lnTo>
                  <a:lnTo>
                    <a:pt x="506015" y="506015"/>
                  </a:lnTo>
                  <a:lnTo>
                    <a:pt x="535643" y="471476"/>
                  </a:lnTo>
                  <a:lnTo>
                    <a:pt x="559749" y="432637"/>
                  </a:lnTo>
                  <a:lnTo>
                    <a:pt x="577724" y="390107"/>
                  </a:lnTo>
                  <a:lnTo>
                    <a:pt x="588956" y="344497"/>
                  </a:lnTo>
                  <a:lnTo>
                    <a:pt x="592836" y="296417"/>
                  </a:lnTo>
                  <a:lnTo>
                    <a:pt x="588956" y="248338"/>
                  </a:lnTo>
                  <a:lnTo>
                    <a:pt x="577724" y="202728"/>
                  </a:lnTo>
                  <a:lnTo>
                    <a:pt x="559749" y="160198"/>
                  </a:lnTo>
                  <a:lnTo>
                    <a:pt x="535643" y="121359"/>
                  </a:lnTo>
                  <a:lnTo>
                    <a:pt x="506015" y="86820"/>
                  </a:lnTo>
                  <a:lnTo>
                    <a:pt x="471476" y="57192"/>
                  </a:lnTo>
                  <a:lnTo>
                    <a:pt x="432637" y="33086"/>
                  </a:lnTo>
                  <a:lnTo>
                    <a:pt x="390107" y="15111"/>
                  </a:lnTo>
                  <a:lnTo>
                    <a:pt x="344497" y="3879"/>
                  </a:lnTo>
                  <a:lnTo>
                    <a:pt x="296417" y="0"/>
                  </a:lnTo>
                  <a:close/>
                </a:path>
              </a:pathLst>
            </a:custGeom>
            <a:solidFill>
              <a:srgbClr val="92B8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214628" y="5722619"/>
              <a:ext cx="358140" cy="276225"/>
            </a:xfrm>
            <a:custGeom>
              <a:avLst/>
              <a:gdLst/>
              <a:ahLst/>
              <a:cxnLst/>
              <a:rect l="l" t="t" r="r" b="b"/>
              <a:pathLst>
                <a:path w="358140" h="276225">
                  <a:moveTo>
                    <a:pt x="59435" y="83692"/>
                  </a:moveTo>
                  <a:lnTo>
                    <a:pt x="47866" y="83692"/>
                  </a:lnTo>
                  <a:lnTo>
                    <a:pt x="42544" y="86359"/>
                  </a:lnTo>
                  <a:lnTo>
                    <a:pt x="38112" y="90804"/>
                  </a:lnTo>
                  <a:lnTo>
                    <a:pt x="6210" y="121919"/>
                  </a:lnTo>
                  <a:lnTo>
                    <a:pt x="1778" y="126364"/>
                  </a:lnTo>
                  <a:lnTo>
                    <a:pt x="0" y="131699"/>
                  </a:lnTo>
                  <a:lnTo>
                    <a:pt x="0" y="144144"/>
                  </a:lnTo>
                  <a:lnTo>
                    <a:pt x="1778" y="149478"/>
                  </a:lnTo>
                  <a:lnTo>
                    <a:pt x="125856" y="273176"/>
                  </a:lnTo>
                  <a:lnTo>
                    <a:pt x="131190" y="275843"/>
                  </a:lnTo>
                  <a:lnTo>
                    <a:pt x="143637" y="275843"/>
                  </a:lnTo>
                  <a:lnTo>
                    <a:pt x="148971" y="273176"/>
                  </a:lnTo>
                  <a:lnTo>
                    <a:pt x="262408" y="159257"/>
                  </a:lnTo>
                  <a:lnTo>
                    <a:pt x="137413" y="159257"/>
                  </a:lnTo>
                  <a:lnTo>
                    <a:pt x="69087" y="90804"/>
                  </a:lnTo>
                  <a:lnTo>
                    <a:pt x="64769" y="86359"/>
                  </a:lnTo>
                  <a:lnTo>
                    <a:pt x="59435" y="83692"/>
                  </a:lnTo>
                  <a:close/>
                </a:path>
                <a:path w="358140" h="276225">
                  <a:moveTo>
                    <a:pt x="311150" y="0"/>
                  </a:moveTo>
                  <a:lnTo>
                    <a:pt x="298703" y="0"/>
                  </a:lnTo>
                  <a:lnTo>
                    <a:pt x="293369" y="1777"/>
                  </a:lnTo>
                  <a:lnTo>
                    <a:pt x="289052" y="6222"/>
                  </a:lnTo>
                  <a:lnTo>
                    <a:pt x="137413" y="159257"/>
                  </a:lnTo>
                  <a:lnTo>
                    <a:pt x="262408" y="159257"/>
                  </a:lnTo>
                  <a:lnTo>
                    <a:pt x="356362" y="64896"/>
                  </a:lnTo>
                  <a:lnTo>
                    <a:pt x="358140" y="59562"/>
                  </a:lnTo>
                  <a:lnTo>
                    <a:pt x="358140" y="48005"/>
                  </a:lnTo>
                  <a:lnTo>
                    <a:pt x="356362" y="42671"/>
                  </a:lnTo>
                  <a:lnTo>
                    <a:pt x="315594" y="1777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1097280" y="6679692"/>
            <a:ext cx="593090" cy="593090"/>
            <a:chOff x="1097280" y="6679692"/>
            <a:chExt cx="593090" cy="593090"/>
          </a:xfrm>
        </p:grpSpPr>
        <p:sp>
          <p:nvSpPr>
            <p:cNvPr id="24" name="object 24"/>
            <p:cNvSpPr/>
            <p:nvPr/>
          </p:nvSpPr>
          <p:spPr>
            <a:xfrm>
              <a:off x="1097280" y="6679692"/>
              <a:ext cx="593090" cy="593090"/>
            </a:xfrm>
            <a:custGeom>
              <a:avLst/>
              <a:gdLst/>
              <a:ahLst/>
              <a:cxnLst/>
              <a:rect l="l" t="t" r="r" b="b"/>
              <a:pathLst>
                <a:path w="593089" h="593090">
                  <a:moveTo>
                    <a:pt x="296417" y="0"/>
                  </a:moveTo>
                  <a:lnTo>
                    <a:pt x="248338" y="3879"/>
                  </a:lnTo>
                  <a:lnTo>
                    <a:pt x="202728" y="15111"/>
                  </a:lnTo>
                  <a:lnTo>
                    <a:pt x="160198" y="33086"/>
                  </a:lnTo>
                  <a:lnTo>
                    <a:pt x="121359" y="57192"/>
                  </a:lnTo>
                  <a:lnTo>
                    <a:pt x="86820" y="86820"/>
                  </a:lnTo>
                  <a:lnTo>
                    <a:pt x="57192" y="121359"/>
                  </a:lnTo>
                  <a:lnTo>
                    <a:pt x="33086" y="160198"/>
                  </a:lnTo>
                  <a:lnTo>
                    <a:pt x="15111" y="202728"/>
                  </a:lnTo>
                  <a:lnTo>
                    <a:pt x="3879" y="248338"/>
                  </a:lnTo>
                  <a:lnTo>
                    <a:pt x="0" y="296417"/>
                  </a:lnTo>
                  <a:lnTo>
                    <a:pt x="3879" y="344497"/>
                  </a:lnTo>
                  <a:lnTo>
                    <a:pt x="15111" y="390107"/>
                  </a:lnTo>
                  <a:lnTo>
                    <a:pt x="33086" y="432637"/>
                  </a:lnTo>
                  <a:lnTo>
                    <a:pt x="57192" y="471476"/>
                  </a:lnTo>
                  <a:lnTo>
                    <a:pt x="86820" y="506015"/>
                  </a:lnTo>
                  <a:lnTo>
                    <a:pt x="121359" y="535643"/>
                  </a:lnTo>
                  <a:lnTo>
                    <a:pt x="160198" y="559749"/>
                  </a:lnTo>
                  <a:lnTo>
                    <a:pt x="202728" y="577724"/>
                  </a:lnTo>
                  <a:lnTo>
                    <a:pt x="248338" y="588956"/>
                  </a:lnTo>
                  <a:lnTo>
                    <a:pt x="296417" y="592835"/>
                  </a:lnTo>
                  <a:lnTo>
                    <a:pt x="344497" y="588956"/>
                  </a:lnTo>
                  <a:lnTo>
                    <a:pt x="390107" y="577724"/>
                  </a:lnTo>
                  <a:lnTo>
                    <a:pt x="432637" y="559749"/>
                  </a:lnTo>
                  <a:lnTo>
                    <a:pt x="471476" y="535643"/>
                  </a:lnTo>
                  <a:lnTo>
                    <a:pt x="506015" y="506015"/>
                  </a:lnTo>
                  <a:lnTo>
                    <a:pt x="535643" y="471476"/>
                  </a:lnTo>
                  <a:lnTo>
                    <a:pt x="559749" y="432637"/>
                  </a:lnTo>
                  <a:lnTo>
                    <a:pt x="577724" y="390107"/>
                  </a:lnTo>
                  <a:lnTo>
                    <a:pt x="588956" y="344497"/>
                  </a:lnTo>
                  <a:lnTo>
                    <a:pt x="592836" y="296417"/>
                  </a:lnTo>
                  <a:lnTo>
                    <a:pt x="588956" y="248338"/>
                  </a:lnTo>
                  <a:lnTo>
                    <a:pt x="577724" y="202728"/>
                  </a:lnTo>
                  <a:lnTo>
                    <a:pt x="559749" y="160198"/>
                  </a:lnTo>
                  <a:lnTo>
                    <a:pt x="535643" y="121359"/>
                  </a:lnTo>
                  <a:lnTo>
                    <a:pt x="506015" y="86820"/>
                  </a:lnTo>
                  <a:lnTo>
                    <a:pt x="471476" y="57192"/>
                  </a:lnTo>
                  <a:lnTo>
                    <a:pt x="432637" y="33086"/>
                  </a:lnTo>
                  <a:lnTo>
                    <a:pt x="390107" y="15111"/>
                  </a:lnTo>
                  <a:lnTo>
                    <a:pt x="344497" y="3879"/>
                  </a:lnTo>
                  <a:lnTo>
                    <a:pt x="29641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214628" y="6873240"/>
              <a:ext cx="358140" cy="276225"/>
            </a:xfrm>
            <a:custGeom>
              <a:avLst/>
              <a:gdLst/>
              <a:ahLst/>
              <a:cxnLst/>
              <a:rect l="l" t="t" r="r" b="b"/>
              <a:pathLst>
                <a:path w="358140" h="276225">
                  <a:moveTo>
                    <a:pt x="59435" y="83692"/>
                  </a:moveTo>
                  <a:lnTo>
                    <a:pt x="47866" y="83692"/>
                  </a:lnTo>
                  <a:lnTo>
                    <a:pt x="42544" y="86359"/>
                  </a:lnTo>
                  <a:lnTo>
                    <a:pt x="38112" y="90804"/>
                  </a:lnTo>
                  <a:lnTo>
                    <a:pt x="6210" y="121919"/>
                  </a:lnTo>
                  <a:lnTo>
                    <a:pt x="1778" y="126364"/>
                  </a:lnTo>
                  <a:lnTo>
                    <a:pt x="0" y="131698"/>
                  </a:lnTo>
                  <a:lnTo>
                    <a:pt x="0" y="144144"/>
                  </a:lnTo>
                  <a:lnTo>
                    <a:pt x="1778" y="149478"/>
                  </a:lnTo>
                  <a:lnTo>
                    <a:pt x="125856" y="273176"/>
                  </a:lnTo>
                  <a:lnTo>
                    <a:pt x="131190" y="275843"/>
                  </a:lnTo>
                  <a:lnTo>
                    <a:pt x="143637" y="275843"/>
                  </a:lnTo>
                  <a:lnTo>
                    <a:pt x="148971" y="273176"/>
                  </a:lnTo>
                  <a:lnTo>
                    <a:pt x="262408" y="159257"/>
                  </a:lnTo>
                  <a:lnTo>
                    <a:pt x="137413" y="159257"/>
                  </a:lnTo>
                  <a:lnTo>
                    <a:pt x="69087" y="90804"/>
                  </a:lnTo>
                  <a:lnTo>
                    <a:pt x="64769" y="86359"/>
                  </a:lnTo>
                  <a:lnTo>
                    <a:pt x="59435" y="83692"/>
                  </a:lnTo>
                  <a:close/>
                </a:path>
                <a:path w="358140" h="276225">
                  <a:moveTo>
                    <a:pt x="311150" y="0"/>
                  </a:moveTo>
                  <a:lnTo>
                    <a:pt x="298703" y="0"/>
                  </a:lnTo>
                  <a:lnTo>
                    <a:pt x="293369" y="1777"/>
                  </a:lnTo>
                  <a:lnTo>
                    <a:pt x="289052" y="6222"/>
                  </a:lnTo>
                  <a:lnTo>
                    <a:pt x="137413" y="159257"/>
                  </a:lnTo>
                  <a:lnTo>
                    <a:pt x="262408" y="159257"/>
                  </a:lnTo>
                  <a:lnTo>
                    <a:pt x="356362" y="64896"/>
                  </a:lnTo>
                  <a:lnTo>
                    <a:pt x="358140" y="59562"/>
                  </a:lnTo>
                  <a:lnTo>
                    <a:pt x="358140" y="48005"/>
                  </a:lnTo>
                  <a:lnTo>
                    <a:pt x="356362" y="42671"/>
                  </a:lnTo>
                  <a:lnTo>
                    <a:pt x="315594" y="1777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1097280" y="7911083"/>
            <a:ext cx="593090" cy="593090"/>
            <a:chOff x="1097280" y="7911083"/>
            <a:chExt cx="593090" cy="593090"/>
          </a:xfrm>
        </p:grpSpPr>
        <p:sp>
          <p:nvSpPr>
            <p:cNvPr id="27" name="object 27"/>
            <p:cNvSpPr/>
            <p:nvPr/>
          </p:nvSpPr>
          <p:spPr>
            <a:xfrm>
              <a:off x="1097280" y="7911083"/>
              <a:ext cx="593090" cy="593090"/>
            </a:xfrm>
            <a:custGeom>
              <a:avLst/>
              <a:gdLst/>
              <a:ahLst/>
              <a:cxnLst/>
              <a:rect l="l" t="t" r="r" b="b"/>
              <a:pathLst>
                <a:path w="593089" h="593090">
                  <a:moveTo>
                    <a:pt x="296417" y="0"/>
                  </a:moveTo>
                  <a:lnTo>
                    <a:pt x="248338" y="3879"/>
                  </a:lnTo>
                  <a:lnTo>
                    <a:pt x="202728" y="15111"/>
                  </a:lnTo>
                  <a:lnTo>
                    <a:pt x="160198" y="33086"/>
                  </a:lnTo>
                  <a:lnTo>
                    <a:pt x="121359" y="57192"/>
                  </a:lnTo>
                  <a:lnTo>
                    <a:pt x="86820" y="86820"/>
                  </a:lnTo>
                  <a:lnTo>
                    <a:pt x="57192" y="121359"/>
                  </a:lnTo>
                  <a:lnTo>
                    <a:pt x="33086" y="160198"/>
                  </a:lnTo>
                  <a:lnTo>
                    <a:pt x="15111" y="202728"/>
                  </a:lnTo>
                  <a:lnTo>
                    <a:pt x="3879" y="248338"/>
                  </a:lnTo>
                  <a:lnTo>
                    <a:pt x="0" y="296418"/>
                  </a:lnTo>
                  <a:lnTo>
                    <a:pt x="3879" y="344497"/>
                  </a:lnTo>
                  <a:lnTo>
                    <a:pt x="15111" y="390107"/>
                  </a:lnTo>
                  <a:lnTo>
                    <a:pt x="33086" y="432637"/>
                  </a:lnTo>
                  <a:lnTo>
                    <a:pt x="57192" y="471476"/>
                  </a:lnTo>
                  <a:lnTo>
                    <a:pt x="86820" y="506015"/>
                  </a:lnTo>
                  <a:lnTo>
                    <a:pt x="121359" y="535643"/>
                  </a:lnTo>
                  <a:lnTo>
                    <a:pt x="160198" y="559749"/>
                  </a:lnTo>
                  <a:lnTo>
                    <a:pt x="202728" y="577724"/>
                  </a:lnTo>
                  <a:lnTo>
                    <a:pt x="248338" y="588956"/>
                  </a:lnTo>
                  <a:lnTo>
                    <a:pt x="296417" y="592836"/>
                  </a:lnTo>
                  <a:lnTo>
                    <a:pt x="344497" y="588956"/>
                  </a:lnTo>
                  <a:lnTo>
                    <a:pt x="390107" y="577724"/>
                  </a:lnTo>
                  <a:lnTo>
                    <a:pt x="432637" y="559749"/>
                  </a:lnTo>
                  <a:lnTo>
                    <a:pt x="471476" y="535643"/>
                  </a:lnTo>
                  <a:lnTo>
                    <a:pt x="506015" y="506015"/>
                  </a:lnTo>
                  <a:lnTo>
                    <a:pt x="535643" y="471476"/>
                  </a:lnTo>
                  <a:lnTo>
                    <a:pt x="559749" y="432637"/>
                  </a:lnTo>
                  <a:lnTo>
                    <a:pt x="577724" y="390107"/>
                  </a:lnTo>
                  <a:lnTo>
                    <a:pt x="588956" y="344497"/>
                  </a:lnTo>
                  <a:lnTo>
                    <a:pt x="592836" y="296418"/>
                  </a:lnTo>
                  <a:lnTo>
                    <a:pt x="588956" y="248338"/>
                  </a:lnTo>
                  <a:lnTo>
                    <a:pt x="577724" y="202728"/>
                  </a:lnTo>
                  <a:lnTo>
                    <a:pt x="559749" y="160198"/>
                  </a:lnTo>
                  <a:lnTo>
                    <a:pt x="535643" y="121359"/>
                  </a:lnTo>
                  <a:lnTo>
                    <a:pt x="506015" y="86820"/>
                  </a:lnTo>
                  <a:lnTo>
                    <a:pt x="471476" y="57192"/>
                  </a:lnTo>
                  <a:lnTo>
                    <a:pt x="432637" y="33086"/>
                  </a:lnTo>
                  <a:lnTo>
                    <a:pt x="390107" y="15111"/>
                  </a:lnTo>
                  <a:lnTo>
                    <a:pt x="344497" y="3879"/>
                  </a:lnTo>
                  <a:lnTo>
                    <a:pt x="296417" y="0"/>
                  </a:lnTo>
                  <a:close/>
                </a:path>
              </a:pathLst>
            </a:custGeom>
            <a:solidFill>
              <a:srgbClr val="BB3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214628" y="8104631"/>
              <a:ext cx="358140" cy="276225"/>
            </a:xfrm>
            <a:custGeom>
              <a:avLst/>
              <a:gdLst/>
              <a:ahLst/>
              <a:cxnLst/>
              <a:rect l="l" t="t" r="r" b="b"/>
              <a:pathLst>
                <a:path w="358140" h="276225">
                  <a:moveTo>
                    <a:pt x="59435" y="83693"/>
                  </a:moveTo>
                  <a:lnTo>
                    <a:pt x="47866" y="83693"/>
                  </a:lnTo>
                  <a:lnTo>
                    <a:pt x="42544" y="86360"/>
                  </a:lnTo>
                  <a:lnTo>
                    <a:pt x="38112" y="90805"/>
                  </a:lnTo>
                  <a:lnTo>
                    <a:pt x="6210" y="121920"/>
                  </a:lnTo>
                  <a:lnTo>
                    <a:pt x="1778" y="126365"/>
                  </a:lnTo>
                  <a:lnTo>
                    <a:pt x="0" y="131699"/>
                  </a:lnTo>
                  <a:lnTo>
                    <a:pt x="0" y="144145"/>
                  </a:lnTo>
                  <a:lnTo>
                    <a:pt x="1778" y="149479"/>
                  </a:lnTo>
                  <a:lnTo>
                    <a:pt x="125856" y="273177"/>
                  </a:lnTo>
                  <a:lnTo>
                    <a:pt x="131190" y="275844"/>
                  </a:lnTo>
                  <a:lnTo>
                    <a:pt x="143637" y="275844"/>
                  </a:lnTo>
                  <a:lnTo>
                    <a:pt x="148971" y="273177"/>
                  </a:lnTo>
                  <a:lnTo>
                    <a:pt x="262408" y="159258"/>
                  </a:lnTo>
                  <a:lnTo>
                    <a:pt x="137413" y="159258"/>
                  </a:lnTo>
                  <a:lnTo>
                    <a:pt x="69087" y="90805"/>
                  </a:lnTo>
                  <a:lnTo>
                    <a:pt x="64769" y="86360"/>
                  </a:lnTo>
                  <a:lnTo>
                    <a:pt x="59435" y="83693"/>
                  </a:lnTo>
                  <a:close/>
                </a:path>
                <a:path w="358140" h="276225">
                  <a:moveTo>
                    <a:pt x="311150" y="0"/>
                  </a:moveTo>
                  <a:lnTo>
                    <a:pt x="298703" y="0"/>
                  </a:lnTo>
                  <a:lnTo>
                    <a:pt x="293369" y="1778"/>
                  </a:lnTo>
                  <a:lnTo>
                    <a:pt x="289052" y="6223"/>
                  </a:lnTo>
                  <a:lnTo>
                    <a:pt x="137413" y="159258"/>
                  </a:lnTo>
                  <a:lnTo>
                    <a:pt x="262408" y="159258"/>
                  </a:lnTo>
                  <a:lnTo>
                    <a:pt x="356362" y="64897"/>
                  </a:lnTo>
                  <a:lnTo>
                    <a:pt x="358140" y="59563"/>
                  </a:lnTo>
                  <a:lnTo>
                    <a:pt x="358140" y="48006"/>
                  </a:lnTo>
                  <a:lnTo>
                    <a:pt x="356362" y="42672"/>
                  </a:lnTo>
                  <a:lnTo>
                    <a:pt x="315594" y="1778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1" name="object 31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3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6039" y="1491742"/>
            <a:ext cx="25666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585858"/>
                </a:solidFill>
                <a:latin typeface="Arial"/>
                <a:cs typeface="Arial"/>
              </a:rPr>
              <a:t>YEAR 2020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2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2022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19200" y="3787140"/>
            <a:ext cx="15685135" cy="3857625"/>
            <a:chOff x="1219200" y="3787140"/>
            <a:chExt cx="15685135" cy="3857625"/>
          </a:xfrm>
        </p:grpSpPr>
        <p:sp>
          <p:nvSpPr>
            <p:cNvPr id="4" name="object 4"/>
            <p:cNvSpPr/>
            <p:nvPr/>
          </p:nvSpPr>
          <p:spPr>
            <a:xfrm>
              <a:off x="1219200" y="5822950"/>
              <a:ext cx="3025140" cy="1551940"/>
            </a:xfrm>
            <a:custGeom>
              <a:avLst/>
              <a:gdLst/>
              <a:ahLst/>
              <a:cxnLst/>
              <a:rect l="l" t="t" r="r" b="b"/>
              <a:pathLst>
                <a:path w="3025140" h="1551940">
                  <a:moveTo>
                    <a:pt x="3024632" y="0"/>
                  </a:moveTo>
                  <a:lnTo>
                    <a:pt x="2533015" y="12700"/>
                  </a:lnTo>
                  <a:lnTo>
                    <a:pt x="2533149" y="60769"/>
                  </a:lnTo>
                  <a:lnTo>
                    <a:pt x="2531080" y="108324"/>
                  </a:lnTo>
                  <a:lnTo>
                    <a:pt x="2526855" y="155312"/>
                  </a:lnTo>
                  <a:lnTo>
                    <a:pt x="2520522" y="201684"/>
                  </a:lnTo>
                  <a:lnTo>
                    <a:pt x="2512128" y="247391"/>
                  </a:lnTo>
                  <a:lnTo>
                    <a:pt x="2501723" y="292380"/>
                  </a:lnTo>
                  <a:lnTo>
                    <a:pt x="2489352" y="336603"/>
                  </a:lnTo>
                  <a:lnTo>
                    <a:pt x="2475064" y="380009"/>
                  </a:lnTo>
                  <a:lnTo>
                    <a:pt x="2458907" y="422548"/>
                  </a:lnTo>
                  <a:lnTo>
                    <a:pt x="2440928" y="464169"/>
                  </a:lnTo>
                  <a:lnTo>
                    <a:pt x="2421175" y="504823"/>
                  </a:lnTo>
                  <a:lnTo>
                    <a:pt x="2399696" y="544458"/>
                  </a:lnTo>
                  <a:lnTo>
                    <a:pt x="2376538" y="583026"/>
                  </a:lnTo>
                  <a:lnTo>
                    <a:pt x="2351750" y="620475"/>
                  </a:lnTo>
                  <a:lnTo>
                    <a:pt x="2325378" y="656755"/>
                  </a:lnTo>
                  <a:lnTo>
                    <a:pt x="2297471" y="691816"/>
                  </a:lnTo>
                  <a:lnTo>
                    <a:pt x="2268077" y="725608"/>
                  </a:lnTo>
                  <a:lnTo>
                    <a:pt x="2237242" y="758081"/>
                  </a:lnTo>
                  <a:lnTo>
                    <a:pt x="2205016" y="789184"/>
                  </a:lnTo>
                  <a:lnTo>
                    <a:pt x="2171444" y="818867"/>
                  </a:lnTo>
                  <a:lnTo>
                    <a:pt x="2136576" y="847080"/>
                  </a:lnTo>
                  <a:lnTo>
                    <a:pt x="2100459" y="873773"/>
                  </a:lnTo>
                  <a:lnTo>
                    <a:pt x="2063141" y="898895"/>
                  </a:lnTo>
                  <a:lnTo>
                    <a:pt x="2024669" y="922396"/>
                  </a:lnTo>
                  <a:lnTo>
                    <a:pt x="1985091" y="944226"/>
                  </a:lnTo>
                  <a:lnTo>
                    <a:pt x="1944455" y="964335"/>
                  </a:lnTo>
                  <a:lnTo>
                    <a:pt x="1902808" y="982672"/>
                  </a:lnTo>
                  <a:lnTo>
                    <a:pt x="1860199" y="999187"/>
                  </a:lnTo>
                  <a:lnTo>
                    <a:pt x="1816675" y="1013830"/>
                  </a:lnTo>
                  <a:lnTo>
                    <a:pt x="1772283" y="1026550"/>
                  </a:lnTo>
                  <a:lnTo>
                    <a:pt x="1727072" y="1037299"/>
                  </a:lnTo>
                  <a:lnTo>
                    <a:pt x="1681089" y="1046024"/>
                  </a:lnTo>
                  <a:lnTo>
                    <a:pt x="1634382" y="1052676"/>
                  </a:lnTo>
                  <a:lnTo>
                    <a:pt x="1586998" y="1057205"/>
                  </a:lnTo>
                  <a:lnTo>
                    <a:pt x="1538986" y="1059561"/>
                  </a:lnTo>
                  <a:lnTo>
                    <a:pt x="1490916" y="1059695"/>
                  </a:lnTo>
                  <a:lnTo>
                    <a:pt x="1443361" y="1057626"/>
                  </a:lnTo>
                  <a:lnTo>
                    <a:pt x="1396373" y="1053401"/>
                  </a:lnTo>
                  <a:lnTo>
                    <a:pt x="1350001" y="1047068"/>
                  </a:lnTo>
                  <a:lnTo>
                    <a:pt x="1304294" y="1038674"/>
                  </a:lnTo>
                  <a:lnTo>
                    <a:pt x="1259305" y="1028269"/>
                  </a:lnTo>
                  <a:lnTo>
                    <a:pt x="1215082" y="1015898"/>
                  </a:lnTo>
                  <a:lnTo>
                    <a:pt x="1171676" y="1001610"/>
                  </a:lnTo>
                  <a:lnTo>
                    <a:pt x="1129137" y="985453"/>
                  </a:lnTo>
                  <a:lnTo>
                    <a:pt x="1087516" y="967474"/>
                  </a:lnTo>
                  <a:lnTo>
                    <a:pt x="1046862" y="947721"/>
                  </a:lnTo>
                  <a:lnTo>
                    <a:pt x="1007227" y="926242"/>
                  </a:lnTo>
                  <a:lnTo>
                    <a:pt x="968659" y="903084"/>
                  </a:lnTo>
                  <a:lnTo>
                    <a:pt x="931210" y="878296"/>
                  </a:lnTo>
                  <a:lnTo>
                    <a:pt x="894930" y="851924"/>
                  </a:lnTo>
                  <a:lnTo>
                    <a:pt x="859869" y="824017"/>
                  </a:lnTo>
                  <a:lnTo>
                    <a:pt x="826077" y="794623"/>
                  </a:lnTo>
                  <a:lnTo>
                    <a:pt x="793604" y="763788"/>
                  </a:lnTo>
                  <a:lnTo>
                    <a:pt x="762501" y="731562"/>
                  </a:lnTo>
                  <a:lnTo>
                    <a:pt x="732818" y="697990"/>
                  </a:lnTo>
                  <a:lnTo>
                    <a:pt x="704605" y="663122"/>
                  </a:lnTo>
                  <a:lnTo>
                    <a:pt x="677912" y="627005"/>
                  </a:lnTo>
                  <a:lnTo>
                    <a:pt x="652790" y="589687"/>
                  </a:lnTo>
                  <a:lnTo>
                    <a:pt x="629289" y="551215"/>
                  </a:lnTo>
                  <a:lnTo>
                    <a:pt x="607459" y="511637"/>
                  </a:lnTo>
                  <a:lnTo>
                    <a:pt x="587350" y="471001"/>
                  </a:lnTo>
                  <a:lnTo>
                    <a:pt x="569013" y="429354"/>
                  </a:lnTo>
                  <a:lnTo>
                    <a:pt x="552498" y="386745"/>
                  </a:lnTo>
                  <a:lnTo>
                    <a:pt x="537855" y="343221"/>
                  </a:lnTo>
                  <a:lnTo>
                    <a:pt x="525135" y="298829"/>
                  </a:lnTo>
                  <a:lnTo>
                    <a:pt x="514386" y="253618"/>
                  </a:lnTo>
                  <a:lnTo>
                    <a:pt x="505661" y="207635"/>
                  </a:lnTo>
                  <a:lnTo>
                    <a:pt x="499009" y="160928"/>
                  </a:lnTo>
                  <a:lnTo>
                    <a:pt x="494480" y="113544"/>
                  </a:lnTo>
                  <a:lnTo>
                    <a:pt x="492125" y="65532"/>
                  </a:lnTo>
                  <a:lnTo>
                    <a:pt x="491744" y="39115"/>
                  </a:lnTo>
                  <a:lnTo>
                    <a:pt x="0" y="39115"/>
                  </a:lnTo>
                  <a:lnTo>
                    <a:pt x="747" y="87133"/>
                  </a:lnTo>
                  <a:lnTo>
                    <a:pt x="2975" y="134777"/>
                  </a:lnTo>
                  <a:lnTo>
                    <a:pt x="6661" y="182025"/>
                  </a:lnTo>
                  <a:lnTo>
                    <a:pt x="11784" y="228856"/>
                  </a:lnTo>
                  <a:lnTo>
                    <a:pt x="18320" y="275248"/>
                  </a:lnTo>
                  <a:lnTo>
                    <a:pt x="26249" y="321177"/>
                  </a:lnTo>
                  <a:lnTo>
                    <a:pt x="35547" y="366622"/>
                  </a:lnTo>
                  <a:lnTo>
                    <a:pt x="46193" y="411562"/>
                  </a:lnTo>
                  <a:lnTo>
                    <a:pt x="58164" y="455973"/>
                  </a:lnTo>
                  <a:lnTo>
                    <a:pt x="71438" y="499834"/>
                  </a:lnTo>
                  <a:lnTo>
                    <a:pt x="85994" y="543122"/>
                  </a:lnTo>
                  <a:lnTo>
                    <a:pt x="101808" y="585815"/>
                  </a:lnTo>
                  <a:lnTo>
                    <a:pt x="118860" y="627891"/>
                  </a:lnTo>
                  <a:lnTo>
                    <a:pt x="137126" y="669329"/>
                  </a:lnTo>
                  <a:lnTo>
                    <a:pt x="156584" y="710105"/>
                  </a:lnTo>
                  <a:lnTo>
                    <a:pt x="177214" y="750199"/>
                  </a:lnTo>
                  <a:lnTo>
                    <a:pt x="198991" y="789586"/>
                  </a:lnTo>
                  <a:lnTo>
                    <a:pt x="221895" y="828246"/>
                  </a:lnTo>
                  <a:lnTo>
                    <a:pt x="245902" y="866157"/>
                  </a:lnTo>
                  <a:lnTo>
                    <a:pt x="270992" y="903295"/>
                  </a:lnTo>
                  <a:lnTo>
                    <a:pt x="297141" y="939640"/>
                  </a:lnTo>
                  <a:lnTo>
                    <a:pt x="324327" y="975168"/>
                  </a:lnTo>
                  <a:lnTo>
                    <a:pt x="352530" y="1009858"/>
                  </a:lnTo>
                  <a:lnTo>
                    <a:pt x="381725" y="1043688"/>
                  </a:lnTo>
                  <a:lnTo>
                    <a:pt x="411892" y="1076635"/>
                  </a:lnTo>
                  <a:lnTo>
                    <a:pt x="443007" y="1108678"/>
                  </a:lnTo>
                  <a:lnTo>
                    <a:pt x="475050" y="1139793"/>
                  </a:lnTo>
                  <a:lnTo>
                    <a:pt x="507997" y="1169960"/>
                  </a:lnTo>
                  <a:lnTo>
                    <a:pt x="541827" y="1199155"/>
                  </a:lnTo>
                  <a:lnTo>
                    <a:pt x="576517" y="1227358"/>
                  </a:lnTo>
                  <a:lnTo>
                    <a:pt x="612045" y="1254544"/>
                  </a:lnTo>
                  <a:lnTo>
                    <a:pt x="648390" y="1280693"/>
                  </a:lnTo>
                  <a:lnTo>
                    <a:pt x="685528" y="1305783"/>
                  </a:lnTo>
                  <a:lnTo>
                    <a:pt x="723439" y="1329790"/>
                  </a:lnTo>
                  <a:lnTo>
                    <a:pt x="762099" y="1352694"/>
                  </a:lnTo>
                  <a:lnTo>
                    <a:pt x="801486" y="1374471"/>
                  </a:lnTo>
                  <a:lnTo>
                    <a:pt x="841580" y="1395101"/>
                  </a:lnTo>
                  <a:lnTo>
                    <a:pt x="882356" y="1414559"/>
                  </a:lnTo>
                  <a:lnTo>
                    <a:pt x="923794" y="1432825"/>
                  </a:lnTo>
                  <a:lnTo>
                    <a:pt x="965870" y="1449877"/>
                  </a:lnTo>
                  <a:lnTo>
                    <a:pt x="1008563" y="1465691"/>
                  </a:lnTo>
                  <a:lnTo>
                    <a:pt x="1051851" y="1480247"/>
                  </a:lnTo>
                  <a:lnTo>
                    <a:pt x="1095712" y="1493521"/>
                  </a:lnTo>
                  <a:lnTo>
                    <a:pt x="1140123" y="1505492"/>
                  </a:lnTo>
                  <a:lnTo>
                    <a:pt x="1185063" y="1516138"/>
                  </a:lnTo>
                  <a:lnTo>
                    <a:pt x="1230508" y="1525436"/>
                  </a:lnTo>
                  <a:lnTo>
                    <a:pt x="1276437" y="1533365"/>
                  </a:lnTo>
                  <a:lnTo>
                    <a:pt x="1322829" y="1539901"/>
                  </a:lnTo>
                  <a:lnTo>
                    <a:pt x="1369660" y="1545024"/>
                  </a:lnTo>
                  <a:lnTo>
                    <a:pt x="1416908" y="1548710"/>
                  </a:lnTo>
                  <a:lnTo>
                    <a:pt x="1464552" y="1550938"/>
                  </a:lnTo>
                  <a:lnTo>
                    <a:pt x="1512570" y="1551686"/>
                  </a:lnTo>
                  <a:lnTo>
                    <a:pt x="1560587" y="1550938"/>
                  </a:lnTo>
                  <a:lnTo>
                    <a:pt x="1608231" y="1548710"/>
                  </a:lnTo>
                  <a:lnTo>
                    <a:pt x="1655479" y="1545024"/>
                  </a:lnTo>
                  <a:lnTo>
                    <a:pt x="1702310" y="1539901"/>
                  </a:lnTo>
                  <a:lnTo>
                    <a:pt x="1748702" y="1533365"/>
                  </a:lnTo>
                  <a:lnTo>
                    <a:pt x="1794631" y="1525436"/>
                  </a:lnTo>
                  <a:lnTo>
                    <a:pt x="1840076" y="1516138"/>
                  </a:lnTo>
                  <a:lnTo>
                    <a:pt x="1885016" y="1505492"/>
                  </a:lnTo>
                  <a:lnTo>
                    <a:pt x="1929427" y="1493521"/>
                  </a:lnTo>
                  <a:lnTo>
                    <a:pt x="1973288" y="1480247"/>
                  </a:lnTo>
                  <a:lnTo>
                    <a:pt x="2016576" y="1465691"/>
                  </a:lnTo>
                  <a:lnTo>
                    <a:pt x="2059269" y="1449877"/>
                  </a:lnTo>
                  <a:lnTo>
                    <a:pt x="2101345" y="1432825"/>
                  </a:lnTo>
                  <a:lnTo>
                    <a:pt x="2142783" y="1414559"/>
                  </a:lnTo>
                  <a:lnTo>
                    <a:pt x="2183559" y="1395101"/>
                  </a:lnTo>
                  <a:lnTo>
                    <a:pt x="2223653" y="1374471"/>
                  </a:lnTo>
                  <a:lnTo>
                    <a:pt x="2263040" y="1352694"/>
                  </a:lnTo>
                  <a:lnTo>
                    <a:pt x="2301700" y="1329790"/>
                  </a:lnTo>
                  <a:lnTo>
                    <a:pt x="2339611" y="1305783"/>
                  </a:lnTo>
                  <a:lnTo>
                    <a:pt x="2376749" y="1280693"/>
                  </a:lnTo>
                  <a:lnTo>
                    <a:pt x="2413094" y="1254544"/>
                  </a:lnTo>
                  <a:lnTo>
                    <a:pt x="2448622" y="1227358"/>
                  </a:lnTo>
                  <a:lnTo>
                    <a:pt x="2483312" y="1199155"/>
                  </a:lnTo>
                  <a:lnTo>
                    <a:pt x="2517142" y="1169960"/>
                  </a:lnTo>
                  <a:lnTo>
                    <a:pt x="2550089" y="1139793"/>
                  </a:lnTo>
                  <a:lnTo>
                    <a:pt x="2582132" y="1108678"/>
                  </a:lnTo>
                  <a:lnTo>
                    <a:pt x="2613247" y="1076635"/>
                  </a:lnTo>
                  <a:lnTo>
                    <a:pt x="2643414" y="1043688"/>
                  </a:lnTo>
                  <a:lnTo>
                    <a:pt x="2672609" y="1009858"/>
                  </a:lnTo>
                  <a:lnTo>
                    <a:pt x="2700812" y="975168"/>
                  </a:lnTo>
                  <a:lnTo>
                    <a:pt x="2727998" y="939640"/>
                  </a:lnTo>
                  <a:lnTo>
                    <a:pt x="2754147" y="903295"/>
                  </a:lnTo>
                  <a:lnTo>
                    <a:pt x="2779237" y="866157"/>
                  </a:lnTo>
                  <a:lnTo>
                    <a:pt x="2803244" y="828246"/>
                  </a:lnTo>
                  <a:lnTo>
                    <a:pt x="2826148" y="789586"/>
                  </a:lnTo>
                  <a:lnTo>
                    <a:pt x="2847925" y="750199"/>
                  </a:lnTo>
                  <a:lnTo>
                    <a:pt x="2868555" y="710105"/>
                  </a:lnTo>
                  <a:lnTo>
                    <a:pt x="2888013" y="669329"/>
                  </a:lnTo>
                  <a:lnTo>
                    <a:pt x="2906279" y="627891"/>
                  </a:lnTo>
                  <a:lnTo>
                    <a:pt x="2923331" y="585815"/>
                  </a:lnTo>
                  <a:lnTo>
                    <a:pt x="2939145" y="543122"/>
                  </a:lnTo>
                  <a:lnTo>
                    <a:pt x="2953701" y="499834"/>
                  </a:lnTo>
                  <a:lnTo>
                    <a:pt x="2966975" y="455973"/>
                  </a:lnTo>
                  <a:lnTo>
                    <a:pt x="2978946" y="411562"/>
                  </a:lnTo>
                  <a:lnTo>
                    <a:pt x="2989592" y="366622"/>
                  </a:lnTo>
                  <a:lnTo>
                    <a:pt x="2998890" y="321177"/>
                  </a:lnTo>
                  <a:lnTo>
                    <a:pt x="3006819" y="275248"/>
                  </a:lnTo>
                  <a:lnTo>
                    <a:pt x="3013355" y="228856"/>
                  </a:lnTo>
                  <a:lnTo>
                    <a:pt x="3018478" y="182025"/>
                  </a:lnTo>
                  <a:lnTo>
                    <a:pt x="3022164" y="134777"/>
                  </a:lnTo>
                  <a:lnTo>
                    <a:pt x="3024392" y="87133"/>
                  </a:lnTo>
                  <a:lnTo>
                    <a:pt x="3025140" y="39115"/>
                  </a:lnTo>
                  <a:lnTo>
                    <a:pt x="3024632" y="0"/>
                  </a:lnTo>
                  <a:close/>
                </a:path>
              </a:pathLst>
            </a:custGeom>
            <a:solidFill>
              <a:srgbClr val="2BA2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55135" y="4349496"/>
              <a:ext cx="3025140" cy="1551940"/>
            </a:xfrm>
            <a:custGeom>
              <a:avLst/>
              <a:gdLst/>
              <a:ahLst/>
              <a:cxnLst/>
              <a:rect l="l" t="t" r="r" b="b"/>
              <a:pathLst>
                <a:path w="3025140" h="1551939">
                  <a:moveTo>
                    <a:pt x="1512569" y="0"/>
                  </a:moveTo>
                  <a:lnTo>
                    <a:pt x="1464552" y="747"/>
                  </a:lnTo>
                  <a:lnTo>
                    <a:pt x="1416908" y="2975"/>
                  </a:lnTo>
                  <a:lnTo>
                    <a:pt x="1369660" y="6661"/>
                  </a:lnTo>
                  <a:lnTo>
                    <a:pt x="1322829" y="11784"/>
                  </a:lnTo>
                  <a:lnTo>
                    <a:pt x="1276437" y="18320"/>
                  </a:lnTo>
                  <a:lnTo>
                    <a:pt x="1230508" y="26249"/>
                  </a:lnTo>
                  <a:lnTo>
                    <a:pt x="1185063" y="35547"/>
                  </a:lnTo>
                  <a:lnTo>
                    <a:pt x="1140123" y="46193"/>
                  </a:lnTo>
                  <a:lnTo>
                    <a:pt x="1095712" y="58164"/>
                  </a:lnTo>
                  <a:lnTo>
                    <a:pt x="1051851" y="71438"/>
                  </a:lnTo>
                  <a:lnTo>
                    <a:pt x="1008563" y="85994"/>
                  </a:lnTo>
                  <a:lnTo>
                    <a:pt x="965870" y="101808"/>
                  </a:lnTo>
                  <a:lnTo>
                    <a:pt x="923794" y="118860"/>
                  </a:lnTo>
                  <a:lnTo>
                    <a:pt x="882356" y="137126"/>
                  </a:lnTo>
                  <a:lnTo>
                    <a:pt x="841580" y="156584"/>
                  </a:lnTo>
                  <a:lnTo>
                    <a:pt x="801486" y="177214"/>
                  </a:lnTo>
                  <a:lnTo>
                    <a:pt x="762099" y="198991"/>
                  </a:lnTo>
                  <a:lnTo>
                    <a:pt x="723439" y="221895"/>
                  </a:lnTo>
                  <a:lnTo>
                    <a:pt x="685528" y="245902"/>
                  </a:lnTo>
                  <a:lnTo>
                    <a:pt x="648390" y="270992"/>
                  </a:lnTo>
                  <a:lnTo>
                    <a:pt x="612045" y="297141"/>
                  </a:lnTo>
                  <a:lnTo>
                    <a:pt x="576517" y="324327"/>
                  </a:lnTo>
                  <a:lnTo>
                    <a:pt x="541827" y="352530"/>
                  </a:lnTo>
                  <a:lnTo>
                    <a:pt x="507997" y="381725"/>
                  </a:lnTo>
                  <a:lnTo>
                    <a:pt x="475050" y="411892"/>
                  </a:lnTo>
                  <a:lnTo>
                    <a:pt x="443007" y="443007"/>
                  </a:lnTo>
                  <a:lnTo>
                    <a:pt x="411892" y="475050"/>
                  </a:lnTo>
                  <a:lnTo>
                    <a:pt x="381725" y="507997"/>
                  </a:lnTo>
                  <a:lnTo>
                    <a:pt x="352530" y="541827"/>
                  </a:lnTo>
                  <a:lnTo>
                    <a:pt x="324327" y="576517"/>
                  </a:lnTo>
                  <a:lnTo>
                    <a:pt x="297141" y="612045"/>
                  </a:lnTo>
                  <a:lnTo>
                    <a:pt x="270992" y="648390"/>
                  </a:lnTo>
                  <a:lnTo>
                    <a:pt x="245902" y="685528"/>
                  </a:lnTo>
                  <a:lnTo>
                    <a:pt x="221895" y="723439"/>
                  </a:lnTo>
                  <a:lnTo>
                    <a:pt x="198991" y="762099"/>
                  </a:lnTo>
                  <a:lnTo>
                    <a:pt x="177214" y="801486"/>
                  </a:lnTo>
                  <a:lnTo>
                    <a:pt x="156584" y="841580"/>
                  </a:lnTo>
                  <a:lnTo>
                    <a:pt x="137126" y="882356"/>
                  </a:lnTo>
                  <a:lnTo>
                    <a:pt x="118860" y="923794"/>
                  </a:lnTo>
                  <a:lnTo>
                    <a:pt x="101808" y="965870"/>
                  </a:lnTo>
                  <a:lnTo>
                    <a:pt x="85994" y="1008563"/>
                  </a:lnTo>
                  <a:lnTo>
                    <a:pt x="71438" y="1051851"/>
                  </a:lnTo>
                  <a:lnTo>
                    <a:pt x="58164" y="1095712"/>
                  </a:lnTo>
                  <a:lnTo>
                    <a:pt x="46193" y="1140123"/>
                  </a:lnTo>
                  <a:lnTo>
                    <a:pt x="35547" y="1185063"/>
                  </a:lnTo>
                  <a:lnTo>
                    <a:pt x="26249" y="1230508"/>
                  </a:lnTo>
                  <a:lnTo>
                    <a:pt x="18320" y="1276437"/>
                  </a:lnTo>
                  <a:lnTo>
                    <a:pt x="11784" y="1322829"/>
                  </a:lnTo>
                  <a:lnTo>
                    <a:pt x="6661" y="1369660"/>
                  </a:lnTo>
                  <a:lnTo>
                    <a:pt x="2975" y="1416908"/>
                  </a:lnTo>
                  <a:lnTo>
                    <a:pt x="747" y="1464552"/>
                  </a:lnTo>
                  <a:lnTo>
                    <a:pt x="0" y="1512569"/>
                  </a:lnTo>
                  <a:lnTo>
                    <a:pt x="491743" y="1512569"/>
                  </a:lnTo>
                  <a:lnTo>
                    <a:pt x="492125" y="1486153"/>
                  </a:lnTo>
                  <a:lnTo>
                    <a:pt x="494480" y="1438141"/>
                  </a:lnTo>
                  <a:lnTo>
                    <a:pt x="499009" y="1390757"/>
                  </a:lnTo>
                  <a:lnTo>
                    <a:pt x="505661" y="1344050"/>
                  </a:lnTo>
                  <a:lnTo>
                    <a:pt x="514386" y="1298067"/>
                  </a:lnTo>
                  <a:lnTo>
                    <a:pt x="525135" y="1252856"/>
                  </a:lnTo>
                  <a:lnTo>
                    <a:pt x="537855" y="1208464"/>
                  </a:lnTo>
                  <a:lnTo>
                    <a:pt x="552498" y="1164940"/>
                  </a:lnTo>
                  <a:lnTo>
                    <a:pt x="569013" y="1122331"/>
                  </a:lnTo>
                  <a:lnTo>
                    <a:pt x="587350" y="1080684"/>
                  </a:lnTo>
                  <a:lnTo>
                    <a:pt x="607459" y="1040048"/>
                  </a:lnTo>
                  <a:lnTo>
                    <a:pt x="629289" y="1000470"/>
                  </a:lnTo>
                  <a:lnTo>
                    <a:pt x="652790" y="961998"/>
                  </a:lnTo>
                  <a:lnTo>
                    <a:pt x="677912" y="924680"/>
                  </a:lnTo>
                  <a:lnTo>
                    <a:pt x="704605" y="888563"/>
                  </a:lnTo>
                  <a:lnTo>
                    <a:pt x="732818" y="853695"/>
                  </a:lnTo>
                  <a:lnTo>
                    <a:pt x="762501" y="820123"/>
                  </a:lnTo>
                  <a:lnTo>
                    <a:pt x="793604" y="787897"/>
                  </a:lnTo>
                  <a:lnTo>
                    <a:pt x="826077" y="757062"/>
                  </a:lnTo>
                  <a:lnTo>
                    <a:pt x="859869" y="727668"/>
                  </a:lnTo>
                  <a:lnTo>
                    <a:pt x="894930" y="699761"/>
                  </a:lnTo>
                  <a:lnTo>
                    <a:pt x="931210" y="673389"/>
                  </a:lnTo>
                  <a:lnTo>
                    <a:pt x="968659" y="648601"/>
                  </a:lnTo>
                  <a:lnTo>
                    <a:pt x="1007227" y="625443"/>
                  </a:lnTo>
                  <a:lnTo>
                    <a:pt x="1046862" y="603964"/>
                  </a:lnTo>
                  <a:lnTo>
                    <a:pt x="1087516" y="584211"/>
                  </a:lnTo>
                  <a:lnTo>
                    <a:pt x="1129137" y="566232"/>
                  </a:lnTo>
                  <a:lnTo>
                    <a:pt x="1171676" y="550075"/>
                  </a:lnTo>
                  <a:lnTo>
                    <a:pt x="1215082" y="535787"/>
                  </a:lnTo>
                  <a:lnTo>
                    <a:pt x="1259305" y="523416"/>
                  </a:lnTo>
                  <a:lnTo>
                    <a:pt x="1304294" y="513011"/>
                  </a:lnTo>
                  <a:lnTo>
                    <a:pt x="1350001" y="504617"/>
                  </a:lnTo>
                  <a:lnTo>
                    <a:pt x="1396373" y="498284"/>
                  </a:lnTo>
                  <a:lnTo>
                    <a:pt x="1443361" y="494059"/>
                  </a:lnTo>
                  <a:lnTo>
                    <a:pt x="1490916" y="491990"/>
                  </a:lnTo>
                  <a:lnTo>
                    <a:pt x="1538986" y="492125"/>
                  </a:lnTo>
                  <a:lnTo>
                    <a:pt x="1586998" y="494480"/>
                  </a:lnTo>
                  <a:lnTo>
                    <a:pt x="1634382" y="499009"/>
                  </a:lnTo>
                  <a:lnTo>
                    <a:pt x="1681089" y="505661"/>
                  </a:lnTo>
                  <a:lnTo>
                    <a:pt x="1727072" y="514386"/>
                  </a:lnTo>
                  <a:lnTo>
                    <a:pt x="1772283" y="525135"/>
                  </a:lnTo>
                  <a:lnTo>
                    <a:pt x="1816675" y="537855"/>
                  </a:lnTo>
                  <a:lnTo>
                    <a:pt x="1860199" y="552498"/>
                  </a:lnTo>
                  <a:lnTo>
                    <a:pt x="1902808" y="569013"/>
                  </a:lnTo>
                  <a:lnTo>
                    <a:pt x="1944455" y="587350"/>
                  </a:lnTo>
                  <a:lnTo>
                    <a:pt x="1985091" y="607459"/>
                  </a:lnTo>
                  <a:lnTo>
                    <a:pt x="2024669" y="629289"/>
                  </a:lnTo>
                  <a:lnTo>
                    <a:pt x="2063141" y="652790"/>
                  </a:lnTo>
                  <a:lnTo>
                    <a:pt x="2100459" y="677912"/>
                  </a:lnTo>
                  <a:lnTo>
                    <a:pt x="2136576" y="704605"/>
                  </a:lnTo>
                  <a:lnTo>
                    <a:pt x="2171444" y="732818"/>
                  </a:lnTo>
                  <a:lnTo>
                    <a:pt x="2205016" y="762501"/>
                  </a:lnTo>
                  <a:lnTo>
                    <a:pt x="2237242" y="793604"/>
                  </a:lnTo>
                  <a:lnTo>
                    <a:pt x="2268077" y="826077"/>
                  </a:lnTo>
                  <a:lnTo>
                    <a:pt x="2297471" y="859869"/>
                  </a:lnTo>
                  <a:lnTo>
                    <a:pt x="2325378" y="894930"/>
                  </a:lnTo>
                  <a:lnTo>
                    <a:pt x="2351750" y="931210"/>
                  </a:lnTo>
                  <a:lnTo>
                    <a:pt x="2376538" y="968659"/>
                  </a:lnTo>
                  <a:lnTo>
                    <a:pt x="2399696" y="1007227"/>
                  </a:lnTo>
                  <a:lnTo>
                    <a:pt x="2421175" y="1046862"/>
                  </a:lnTo>
                  <a:lnTo>
                    <a:pt x="2440928" y="1087516"/>
                  </a:lnTo>
                  <a:lnTo>
                    <a:pt x="2458907" y="1129137"/>
                  </a:lnTo>
                  <a:lnTo>
                    <a:pt x="2475064" y="1171676"/>
                  </a:lnTo>
                  <a:lnTo>
                    <a:pt x="2489352" y="1215082"/>
                  </a:lnTo>
                  <a:lnTo>
                    <a:pt x="2501723" y="1259305"/>
                  </a:lnTo>
                  <a:lnTo>
                    <a:pt x="2512128" y="1304294"/>
                  </a:lnTo>
                  <a:lnTo>
                    <a:pt x="2520522" y="1350001"/>
                  </a:lnTo>
                  <a:lnTo>
                    <a:pt x="2526855" y="1396373"/>
                  </a:lnTo>
                  <a:lnTo>
                    <a:pt x="2531080" y="1443361"/>
                  </a:lnTo>
                  <a:lnTo>
                    <a:pt x="2533149" y="1490916"/>
                  </a:lnTo>
                  <a:lnTo>
                    <a:pt x="2533015" y="1538986"/>
                  </a:lnTo>
                  <a:lnTo>
                    <a:pt x="3024632" y="1551686"/>
                  </a:lnTo>
                  <a:lnTo>
                    <a:pt x="3025140" y="1512569"/>
                  </a:lnTo>
                  <a:lnTo>
                    <a:pt x="3024392" y="1464552"/>
                  </a:lnTo>
                  <a:lnTo>
                    <a:pt x="3022164" y="1416908"/>
                  </a:lnTo>
                  <a:lnTo>
                    <a:pt x="3018478" y="1369660"/>
                  </a:lnTo>
                  <a:lnTo>
                    <a:pt x="3013355" y="1322829"/>
                  </a:lnTo>
                  <a:lnTo>
                    <a:pt x="3006819" y="1276437"/>
                  </a:lnTo>
                  <a:lnTo>
                    <a:pt x="2998890" y="1230508"/>
                  </a:lnTo>
                  <a:lnTo>
                    <a:pt x="2989592" y="1185063"/>
                  </a:lnTo>
                  <a:lnTo>
                    <a:pt x="2978946" y="1140123"/>
                  </a:lnTo>
                  <a:lnTo>
                    <a:pt x="2966975" y="1095712"/>
                  </a:lnTo>
                  <a:lnTo>
                    <a:pt x="2953701" y="1051851"/>
                  </a:lnTo>
                  <a:lnTo>
                    <a:pt x="2939145" y="1008563"/>
                  </a:lnTo>
                  <a:lnTo>
                    <a:pt x="2923331" y="965870"/>
                  </a:lnTo>
                  <a:lnTo>
                    <a:pt x="2906279" y="923794"/>
                  </a:lnTo>
                  <a:lnTo>
                    <a:pt x="2888013" y="882356"/>
                  </a:lnTo>
                  <a:lnTo>
                    <a:pt x="2868555" y="841580"/>
                  </a:lnTo>
                  <a:lnTo>
                    <a:pt x="2847925" y="801486"/>
                  </a:lnTo>
                  <a:lnTo>
                    <a:pt x="2826148" y="762099"/>
                  </a:lnTo>
                  <a:lnTo>
                    <a:pt x="2803244" y="723439"/>
                  </a:lnTo>
                  <a:lnTo>
                    <a:pt x="2779237" y="685528"/>
                  </a:lnTo>
                  <a:lnTo>
                    <a:pt x="2754147" y="648390"/>
                  </a:lnTo>
                  <a:lnTo>
                    <a:pt x="2727998" y="612045"/>
                  </a:lnTo>
                  <a:lnTo>
                    <a:pt x="2700812" y="576517"/>
                  </a:lnTo>
                  <a:lnTo>
                    <a:pt x="2672609" y="541827"/>
                  </a:lnTo>
                  <a:lnTo>
                    <a:pt x="2643414" y="507997"/>
                  </a:lnTo>
                  <a:lnTo>
                    <a:pt x="2613247" y="475050"/>
                  </a:lnTo>
                  <a:lnTo>
                    <a:pt x="2582132" y="443007"/>
                  </a:lnTo>
                  <a:lnTo>
                    <a:pt x="2550089" y="411892"/>
                  </a:lnTo>
                  <a:lnTo>
                    <a:pt x="2517142" y="381725"/>
                  </a:lnTo>
                  <a:lnTo>
                    <a:pt x="2483312" y="352530"/>
                  </a:lnTo>
                  <a:lnTo>
                    <a:pt x="2448622" y="324327"/>
                  </a:lnTo>
                  <a:lnTo>
                    <a:pt x="2413094" y="297141"/>
                  </a:lnTo>
                  <a:lnTo>
                    <a:pt x="2376749" y="270992"/>
                  </a:lnTo>
                  <a:lnTo>
                    <a:pt x="2339611" y="245902"/>
                  </a:lnTo>
                  <a:lnTo>
                    <a:pt x="2301700" y="221895"/>
                  </a:lnTo>
                  <a:lnTo>
                    <a:pt x="2263040" y="198991"/>
                  </a:lnTo>
                  <a:lnTo>
                    <a:pt x="2223653" y="177214"/>
                  </a:lnTo>
                  <a:lnTo>
                    <a:pt x="2183559" y="156584"/>
                  </a:lnTo>
                  <a:lnTo>
                    <a:pt x="2142783" y="137126"/>
                  </a:lnTo>
                  <a:lnTo>
                    <a:pt x="2101345" y="118860"/>
                  </a:lnTo>
                  <a:lnTo>
                    <a:pt x="2059269" y="101808"/>
                  </a:lnTo>
                  <a:lnTo>
                    <a:pt x="2016576" y="85994"/>
                  </a:lnTo>
                  <a:lnTo>
                    <a:pt x="1973288" y="71438"/>
                  </a:lnTo>
                  <a:lnTo>
                    <a:pt x="1929427" y="58164"/>
                  </a:lnTo>
                  <a:lnTo>
                    <a:pt x="1885016" y="46193"/>
                  </a:lnTo>
                  <a:lnTo>
                    <a:pt x="1840076" y="35547"/>
                  </a:lnTo>
                  <a:lnTo>
                    <a:pt x="1794631" y="26249"/>
                  </a:lnTo>
                  <a:lnTo>
                    <a:pt x="1748702" y="18320"/>
                  </a:lnTo>
                  <a:lnTo>
                    <a:pt x="1702310" y="11784"/>
                  </a:lnTo>
                  <a:lnTo>
                    <a:pt x="1655479" y="6661"/>
                  </a:lnTo>
                  <a:lnTo>
                    <a:pt x="1608231" y="2975"/>
                  </a:lnTo>
                  <a:lnTo>
                    <a:pt x="1560587" y="747"/>
                  </a:lnTo>
                  <a:lnTo>
                    <a:pt x="151256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289547" y="5822950"/>
              <a:ext cx="3025140" cy="1551940"/>
            </a:xfrm>
            <a:custGeom>
              <a:avLst/>
              <a:gdLst/>
              <a:ahLst/>
              <a:cxnLst/>
              <a:rect l="l" t="t" r="r" b="b"/>
              <a:pathLst>
                <a:path w="3025140" h="1551940">
                  <a:moveTo>
                    <a:pt x="3024631" y="0"/>
                  </a:moveTo>
                  <a:lnTo>
                    <a:pt x="2533015" y="12700"/>
                  </a:lnTo>
                  <a:lnTo>
                    <a:pt x="2533149" y="60769"/>
                  </a:lnTo>
                  <a:lnTo>
                    <a:pt x="2531080" y="108324"/>
                  </a:lnTo>
                  <a:lnTo>
                    <a:pt x="2526855" y="155312"/>
                  </a:lnTo>
                  <a:lnTo>
                    <a:pt x="2520522" y="201684"/>
                  </a:lnTo>
                  <a:lnTo>
                    <a:pt x="2512128" y="247391"/>
                  </a:lnTo>
                  <a:lnTo>
                    <a:pt x="2501723" y="292380"/>
                  </a:lnTo>
                  <a:lnTo>
                    <a:pt x="2489352" y="336603"/>
                  </a:lnTo>
                  <a:lnTo>
                    <a:pt x="2475064" y="380009"/>
                  </a:lnTo>
                  <a:lnTo>
                    <a:pt x="2458907" y="422548"/>
                  </a:lnTo>
                  <a:lnTo>
                    <a:pt x="2440928" y="464169"/>
                  </a:lnTo>
                  <a:lnTo>
                    <a:pt x="2421175" y="504823"/>
                  </a:lnTo>
                  <a:lnTo>
                    <a:pt x="2399696" y="544458"/>
                  </a:lnTo>
                  <a:lnTo>
                    <a:pt x="2376538" y="583026"/>
                  </a:lnTo>
                  <a:lnTo>
                    <a:pt x="2351750" y="620475"/>
                  </a:lnTo>
                  <a:lnTo>
                    <a:pt x="2325378" y="656755"/>
                  </a:lnTo>
                  <a:lnTo>
                    <a:pt x="2297471" y="691816"/>
                  </a:lnTo>
                  <a:lnTo>
                    <a:pt x="2268077" y="725608"/>
                  </a:lnTo>
                  <a:lnTo>
                    <a:pt x="2237242" y="758081"/>
                  </a:lnTo>
                  <a:lnTo>
                    <a:pt x="2205016" y="789184"/>
                  </a:lnTo>
                  <a:lnTo>
                    <a:pt x="2171444" y="818867"/>
                  </a:lnTo>
                  <a:lnTo>
                    <a:pt x="2136576" y="847080"/>
                  </a:lnTo>
                  <a:lnTo>
                    <a:pt x="2100459" y="873773"/>
                  </a:lnTo>
                  <a:lnTo>
                    <a:pt x="2063141" y="898895"/>
                  </a:lnTo>
                  <a:lnTo>
                    <a:pt x="2024669" y="922396"/>
                  </a:lnTo>
                  <a:lnTo>
                    <a:pt x="1985091" y="944226"/>
                  </a:lnTo>
                  <a:lnTo>
                    <a:pt x="1944455" y="964335"/>
                  </a:lnTo>
                  <a:lnTo>
                    <a:pt x="1902808" y="982672"/>
                  </a:lnTo>
                  <a:lnTo>
                    <a:pt x="1860199" y="999187"/>
                  </a:lnTo>
                  <a:lnTo>
                    <a:pt x="1816675" y="1013830"/>
                  </a:lnTo>
                  <a:lnTo>
                    <a:pt x="1772283" y="1026550"/>
                  </a:lnTo>
                  <a:lnTo>
                    <a:pt x="1727072" y="1037299"/>
                  </a:lnTo>
                  <a:lnTo>
                    <a:pt x="1681089" y="1046024"/>
                  </a:lnTo>
                  <a:lnTo>
                    <a:pt x="1634382" y="1052676"/>
                  </a:lnTo>
                  <a:lnTo>
                    <a:pt x="1586998" y="1057205"/>
                  </a:lnTo>
                  <a:lnTo>
                    <a:pt x="1538985" y="1059561"/>
                  </a:lnTo>
                  <a:lnTo>
                    <a:pt x="1490916" y="1059695"/>
                  </a:lnTo>
                  <a:lnTo>
                    <a:pt x="1443361" y="1057626"/>
                  </a:lnTo>
                  <a:lnTo>
                    <a:pt x="1396373" y="1053401"/>
                  </a:lnTo>
                  <a:lnTo>
                    <a:pt x="1350001" y="1047068"/>
                  </a:lnTo>
                  <a:lnTo>
                    <a:pt x="1304294" y="1038674"/>
                  </a:lnTo>
                  <a:lnTo>
                    <a:pt x="1259305" y="1028269"/>
                  </a:lnTo>
                  <a:lnTo>
                    <a:pt x="1215082" y="1015898"/>
                  </a:lnTo>
                  <a:lnTo>
                    <a:pt x="1171676" y="1001610"/>
                  </a:lnTo>
                  <a:lnTo>
                    <a:pt x="1129137" y="985453"/>
                  </a:lnTo>
                  <a:lnTo>
                    <a:pt x="1087516" y="967474"/>
                  </a:lnTo>
                  <a:lnTo>
                    <a:pt x="1046862" y="947721"/>
                  </a:lnTo>
                  <a:lnTo>
                    <a:pt x="1007227" y="926242"/>
                  </a:lnTo>
                  <a:lnTo>
                    <a:pt x="968659" y="903084"/>
                  </a:lnTo>
                  <a:lnTo>
                    <a:pt x="931210" y="878296"/>
                  </a:lnTo>
                  <a:lnTo>
                    <a:pt x="894930" y="851924"/>
                  </a:lnTo>
                  <a:lnTo>
                    <a:pt x="859869" y="824017"/>
                  </a:lnTo>
                  <a:lnTo>
                    <a:pt x="826077" y="794623"/>
                  </a:lnTo>
                  <a:lnTo>
                    <a:pt x="793604" y="763788"/>
                  </a:lnTo>
                  <a:lnTo>
                    <a:pt x="762501" y="731562"/>
                  </a:lnTo>
                  <a:lnTo>
                    <a:pt x="732818" y="697990"/>
                  </a:lnTo>
                  <a:lnTo>
                    <a:pt x="704605" y="663122"/>
                  </a:lnTo>
                  <a:lnTo>
                    <a:pt x="677912" y="627005"/>
                  </a:lnTo>
                  <a:lnTo>
                    <a:pt x="652790" y="589687"/>
                  </a:lnTo>
                  <a:lnTo>
                    <a:pt x="629289" y="551215"/>
                  </a:lnTo>
                  <a:lnTo>
                    <a:pt x="607459" y="511637"/>
                  </a:lnTo>
                  <a:lnTo>
                    <a:pt x="587350" y="471001"/>
                  </a:lnTo>
                  <a:lnTo>
                    <a:pt x="569013" y="429354"/>
                  </a:lnTo>
                  <a:lnTo>
                    <a:pt x="552498" y="386745"/>
                  </a:lnTo>
                  <a:lnTo>
                    <a:pt x="537855" y="343221"/>
                  </a:lnTo>
                  <a:lnTo>
                    <a:pt x="525135" y="298829"/>
                  </a:lnTo>
                  <a:lnTo>
                    <a:pt x="514386" y="253618"/>
                  </a:lnTo>
                  <a:lnTo>
                    <a:pt x="505661" y="207635"/>
                  </a:lnTo>
                  <a:lnTo>
                    <a:pt x="499009" y="160928"/>
                  </a:lnTo>
                  <a:lnTo>
                    <a:pt x="494480" y="113544"/>
                  </a:lnTo>
                  <a:lnTo>
                    <a:pt x="492125" y="65532"/>
                  </a:lnTo>
                  <a:lnTo>
                    <a:pt x="491744" y="39115"/>
                  </a:lnTo>
                  <a:lnTo>
                    <a:pt x="0" y="39115"/>
                  </a:lnTo>
                  <a:lnTo>
                    <a:pt x="747" y="87133"/>
                  </a:lnTo>
                  <a:lnTo>
                    <a:pt x="2975" y="134777"/>
                  </a:lnTo>
                  <a:lnTo>
                    <a:pt x="6661" y="182025"/>
                  </a:lnTo>
                  <a:lnTo>
                    <a:pt x="11784" y="228856"/>
                  </a:lnTo>
                  <a:lnTo>
                    <a:pt x="18320" y="275248"/>
                  </a:lnTo>
                  <a:lnTo>
                    <a:pt x="26249" y="321177"/>
                  </a:lnTo>
                  <a:lnTo>
                    <a:pt x="35547" y="366622"/>
                  </a:lnTo>
                  <a:lnTo>
                    <a:pt x="46193" y="411562"/>
                  </a:lnTo>
                  <a:lnTo>
                    <a:pt x="58164" y="455973"/>
                  </a:lnTo>
                  <a:lnTo>
                    <a:pt x="71438" y="499834"/>
                  </a:lnTo>
                  <a:lnTo>
                    <a:pt x="85994" y="543122"/>
                  </a:lnTo>
                  <a:lnTo>
                    <a:pt x="101808" y="585815"/>
                  </a:lnTo>
                  <a:lnTo>
                    <a:pt x="118860" y="627891"/>
                  </a:lnTo>
                  <a:lnTo>
                    <a:pt x="137126" y="669329"/>
                  </a:lnTo>
                  <a:lnTo>
                    <a:pt x="156584" y="710105"/>
                  </a:lnTo>
                  <a:lnTo>
                    <a:pt x="177214" y="750199"/>
                  </a:lnTo>
                  <a:lnTo>
                    <a:pt x="198991" y="789586"/>
                  </a:lnTo>
                  <a:lnTo>
                    <a:pt x="221895" y="828246"/>
                  </a:lnTo>
                  <a:lnTo>
                    <a:pt x="245902" y="866157"/>
                  </a:lnTo>
                  <a:lnTo>
                    <a:pt x="270992" y="903295"/>
                  </a:lnTo>
                  <a:lnTo>
                    <a:pt x="297141" y="939640"/>
                  </a:lnTo>
                  <a:lnTo>
                    <a:pt x="324327" y="975168"/>
                  </a:lnTo>
                  <a:lnTo>
                    <a:pt x="352530" y="1009858"/>
                  </a:lnTo>
                  <a:lnTo>
                    <a:pt x="381725" y="1043688"/>
                  </a:lnTo>
                  <a:lnTo>
                    <a:pt x="411892" y="1076635"/>
                  </a:lnTo>
                  <a:lnTo>
                    <a:pt x="443007" y="1108678"/>
                  </a:lnTo>
                  <a:lnTo>
                    <a:pt x="475050" y="1139793"/>
                  </a:lnTo>
                  <a:lnTo>
                    <a:pt x="507997" y="1169960"/>
                  </a:lnTo>
                  <a:lnTo>
                    <a:pt x="541827" y="1199155"/>
                  </a:lnTo>
                  <a:lnTo>
                    <a:pt x="576517" y="1227358"/>
                  </a:lnTo>
                  <a:lnTo>
                    <a:pt x="612045" y="1254544"/>
                  </a:lnTo>
                  <a:lnTo>
                    <a:pt x="648390" y="1280693"/>
                  </a:lnTo>
                  <a:lnTo>
                    <a:pt x="685528" y="1305783"/>
                  </a:lnTo>
                  <a:lnTo>
                    <a:pt x="723439" y="1329790"/>
                  </a:lnTo>
                  <a:lnTo>
                    <a:pt x="762099" y="1352694"/>
                  </a:lnTo>
                  <a:lnTo>
                    <a:pt x="801486" y="1374471"/>
                  </a:lnTo>
                  <a:lnTo>
                    <a:pt x="841580" y="1395101"/>
                  </a:lnTo>
                  <a:lnTo>
                    <a:pt x="882356" y="1414559"/>
                  </a:lnTo>
                  <a:lnTo>
                    <a:pt x="923794" y="1432825"/>
                  </a:lnTo>
                  <a:lnTo>
                    <a:pt x="965870" y="1449877"/>
                  </a:lnTo>
                  <a:lnTo>
                    <a:pt x="1008563" y="1465691"/>
                  </a:lnTo>
                  <a:lnTo>
                    <a:pt x="1051851" y="1480247"/>
                  </a:lnTo>
                  <a:lnTo>
                    <a:pt x="1095712" y="1493521"/>
                  </a:lnTo>
                  <a:lnTo>
                    <a:pt x="1140123" y="1505492"/>
                  </a:lnTo>
                  <a:lnTo>
                    <a:pt x="1185063" y="1516138"/>
                  </a:lnTo>
                  <a:lnTo>
                    <a:pt x="1230508" y="1525436"/>
                  </a:lnTo>
                  <a:lnTo>
                    <a:pt x="1276437" y="1533365"/>
                  </a:lnTo>
                  <a:lnTo>
                    <a:pt x="1322829" y="1539901"/>
                  </a:lnTo>
                  <a:lnTo>
                    <a:pt x="1369660" y="1545024"/>
                  </a:lnTo>
                  <a:lnTo>
                    <a:pt x="1416908" y="1548710"/>
                  </a:lnTo>
                  <a:lnTo>
                    <a:pt x="1464552" y="1550938"/>
                  </a:lnTo>
                  <a:lnTo>
                    <a:pt x="1512570" y="1551686"/>
                  </a:lnTo>
                  <a:lnTo>
                    <a:pt x="1560587" y="1550938"/>
                  </a:lnTo>
                  <a:lnTo>
                    <a:pt x="1608231" y="1548710"/>
                  </a:lnTo>
                  <a:lnTo>
                    <a:pt x="1655479" y="1545024"/>
                  </a:lnTo>
                  <a:lnTo>
                    <a:pt x="1702310" y="1539901"/>
                  </a:lnTo>
                  <a:lnTo>
                    <a:pt x="1748702" y="1533365"/>
                  </a:lnTo>
                  <a:lnTo>
                    <a:pt x="1794631" y="1525436"/>
                  </a:lnTo>
                  <a:lnTo>
                    <a:pt x="1840076" y="1516138"/>
                  </a:lnTo>
                  <a:lnTo>
                    <a:pt x="1885016" y="1505492"/>
                  </a:lnTo>
                  <a:lnTo>
                    <a:pt x="1929427" y="1493521"/>
                  </a:lnTo>
                  <a:lnTo>
                    <a:pt x="1973288" y="1480247"/>
                  </a:lnTo>
                  <a:lnTo>
                    <a:pt x="2016576" y="1465691"/>
                  </a:lnTo>
                  <a:lnTo>
                    <a:pt x="2059269" y="1449877"/>
                  </a:lnTo>
                  <a:lnTo>
                    <a:pt x="2101345" y="1432825"/>
                  </a:lnTo>
                  <a:lnTo>
                    <a:pt x="2142783" y="1414559"/>
                  </a:lnTo>
                  <a:lnTo>
                    <a:pt x="2183559" y="1395101"/>
                  </a:lnTo>
                  <a:lnTo>
                    <a:pt x="2223653" y="1374471"/>
                  </a:lnTo>
                  <a:lnTo>
                    <a:pt x="2263040" y="1352694"/>
                  </a:lnTo>
                  <a:lnTo>
                    <a:pt x="2301700" y="1329790"/>
                  </a:lnTo>
                  <a:lnTo>
                    <a:pt x="2339611" y="1305783"/>
                  </a:lnTo>
                  <a:lnTo>
                    <a:pt x="2376749" y="1280693"/>
                  </a:lnTo>
                  <a:lnTo>
                    <a:pt x="2413094" y="1254544"/>
                  </a:lnTo>
                  <a:lnTo>
                    <a:pt x="2448622" y="1227358"/>
                  </a:lnTo>
                  <a:lnTo>
                    <a:pt x="2483312" y="1199155"/>
                  </a:lnTo>
                  <a:lnTo>
                    <a:pt x="2517142" y="1169960"/>
                  </a:lnTo>
                  <a:lnTo>
                    <a:pt x="2550089" y="1139793"/>
                  </a:lnTo>
                  <a:lnTo>
                    <a:pt x="2582132" y="1108678"/>
                  </a:lnTo>
                  <a:lnTo>
                    <a:pt x="2613247" y="1076635"/>
                  </a:lnTo>
                  <a:lnTo>
                    <a:pt x="2643414" y="1043688"/>
                  </a:lnTo>
                  <a:lnTo>
                    <a:pt x="2672609" y="1009858"/>
                  </a:lnTo>
                  <a:lnTo>
                    <a:pt x="2700812" y="975168"/>
                  </a:lnTo>
                  <a:lnTo>
                    <a:pt x="2727998" y="939640"/>
                  </a:lnTo>
                  <a:lnTo>
                    <a:pt x="2754147" y="903295"/>
                  </a:lnTo>
                  <a:lnTo>
                    <a:pt x="2779237" y="866157"/>
                  </a:lnTo>
                  <a:lnTo>
                    <a:pt x="2803244" y="828246"/>
                  </a:lnTo>
                  <a:lnTo>
                    <a:pt x="2826148" y="789586"/>
                  </a:lnTo>
                  <a:lnTo>
                    <a:pt x="2847925" y="750199"/>
                  </a:lnTo>
                  <a:lnTo>
                    <a:pt x="2868555" y="710105"/>
                  </a:lnTo>
                  <a:lnTo>
                    <a:pt x="2888013" y="669329"/>
                  </a:lnTo>
                  <a:lnTo>
                    <a:pt x="2906279" y="627891"/>
                  </a:lnTo>
                  <a:lnTo>
                    <a:pt x="2923331" y="585815"/>
                  </a:lnTo>
                  <a:lnTo>
                    <a:pt x="2939145" y="543122"/>
                  </a:lnTo>
                  <a:lnTo>
                    <a:pt x="2953701" y="499834"/>
                  </a:lnTo>
                  <a:lnTo>
                    <a:pt x="2966975" y="455973"/>
                  </a:lnTo>
                  <a:lnTo>
                    <a:pt x="2978946" y="411562"/>
                  </a:lnTo>
                  <a:lnTo>
                    <a:pt x="2989592" y="366622"/>
                  </a:lnTo>
                  <a:lnTo>
                    <a:pt x="2998890" y="321177"/>
                  </a:lnTo>
                  <a:lnTo>
                    <a:pt x="3006819" y="275248"/>
                  </a:lnTo>
                  <a:lnTo>
                    <a:pt x="3013355" y="228856"/>
                  </a:lnTo>
                  <a:lnTo>
                    <a:pt x="3018478" y="182025"/>
                  </a:lnTo>
                  <a:lnTo>
                    <a:pt x="3022164" y="134777"/>
                  </a:lnTo>
                  <a:lnTo>
                    <a:pt x="3024392" y="87133"/>
                  </a:lnTo>
                  <a:lnTo>
                    <a:pt x="3025140" y="39115"/>
                  </a:lnTo>
                  <a:lnTo>
                    <a:pt x="3024631" y="0"/>
                  </a:lnTo>
                  <a:close/>
                </a:path>
              </a:pathLst>
            </a:custGeom>
            <a:solidFill>
              <a:srgbClr val="2BA2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825483" y="4349496"/>
              <a:ext cx="3025140" cy="1551940"/>
            </a:xfrm>
            <a:custGeom>
              <a:avLst/>
              <a:gdLst/>
              <a:ahLst/>
              <a:cxnLst/>
              <a:rect l="l" t="t" r="r" b="b"/>
              <a:pathLst>
                <a:path w="3025140" h="1551939">
                  <a:moveTo>
                    <a:pt x="1512570" y="0"/>
                  </a:moveTo>
                  <a:lnTo>
                    <a:pt x="1464552" y="747"/>
                  </a:lnTo>
                  <a:lnTo>
                    <a:pt x="1416908" y="2975"/>
                  </a:lnTo>
                  <a:lnTo>
                    <a:pt x="1369660" y="6661"/>
                  </a:lnTo>
                  <a:lnTo>
                    <a:pt x="1322829" y="11784"/>
                  </a:lnTo>
                  <a:lnTo>
                    <a:pt x="1276437" y="18320"/>
                  </a:lnTo>
                  <a:lnTo>
                    <a:pt x="1230508" y="26249"/>
                  </a:lnTo>
                  <a:lnTo>
                    <a:pt x="1185063" y="35547"/>
                  </a:lnTo>
                  <a:lnTo>
                    <a:pt x="1140123" y="46193"/>
                  </a:lnTo>
                  <a:lnTo>
                    <a:pt x="1095712" y="58164"/>
                  </a:lnTo>
                  <a:lnTo>
                    <a:pt x="1051851" y="71438"/>
                  </a:lnTo>
                  <a:lnTo>
                    <a:pt x="1008563" y="85994"/>
                  </a:lnTo>
                  <a:lnTo>
                    <a:pt x="965870" y="101808"/>
                  </a:lnTo>
                  <a:lnTo>
                    <a:pt x="923794" y="118860"/>
                  </a:lnTo>
                  <a:lnTo>
                    <a:pt x="882356" y="137126"/>
                  </a:lnTo>
                  <a:lnTo>
                    <a:pt x="841580" y="156584"/>
                  </a:lnTo>
                  <a:lnTo>
                    <a:pt x="801486" y="177214"/>
                  </a:lnTo>
                  <a:lnTo>
                    <a:pt x="762099" y="198991"/>
                  </a:lnTo>
                  <a:lnTo>
                    <a:pt x="723439" y="221895"/>
                  </a:lnTo>
                  <a:lnTo>
                    <a:pt x="685528" y="245902"/>
                  </a:lnTo>
                  <a:lnTo>
                    <a:pt x="648390" y="270992"/>
                  </a:lnTo>
                  <a:lnTo>
                    <a:pt x="612045" y="297141"/>
                  </a:lnTo>
                  <a:lnTo>
                    <a:pt x="576517" y="324327"/>
                  </a:lnTo>
                  <a:lnTo>
                    <a:pt x="541827" y="352530"/>
                  </a:lnTo>
                  <a:lnTo>
                    <a:pt x="507997" y="381725"/>
                  </a:lnTo>
                  <a:lnTo>
                    <a:pt x="475050" y="411892"/>
                  </a:lnTo>
                  <a:lnTo>
                    <a:pt x="443007" y="443007"/>
                  </a:lnTo>
                  <a:lnTo>
                    <a:pt x="411892" y="475050"/>
                  </a:lnTo>
                  <a:lnTo>
                    <a:pt x="381725" y="507997"/>
                  </a:lnTo>
                  <a:lnTo>
                    <a:pt x="352530" y="541827"/>
                  </a:lnTo>
                  <a:lnTo>
                    <a:pt x="324327" y="576517"/>
                  </a:lnTo>
                  <a:lnTo>
                    <a:pt x="297141" y="612045"/>
                  </a:lnTo>
                  <a:lnTo>
                    <a:pt x="270992" y="648390"/>
                  </a:lnTo>
                  <a:lnTo>
                    <a:pt x="245902" y="685528"/>
                  </a:lnTo>
                  <a:lnTo>
                    <a:pt x="221895" y="723439"/>
                  </a:lnTo>
                  <a:lnTo>
                    <a:pt x="198991" y="762099"/>
                  </a:lnTo>
                  <a:lnTo>
                    <a:pt x="177214" y="801486"/>
                  </a:lnTo>
                  <a:lnTo>
                    <a:pt x="156584" y="841580"/>
                  </a:lnTo>
                  <a:lnTo>
                    <a:pt x="137126" y="882356"/>
                  </a:lnTo>
                  <a:lnTo>
                    <a:pt x="118860" y="923794"/>
                  </a:lnTo>
                  <a:lnTo>
                    <a:pt x="101808" y="965870"/>
                  </a:lnTo>
                  <a:lnTo>
                    <a:pt x="85994" y="1008563"/>
                  </a:lnTo>
                  <a:lnTo>
                    <a:pt x="71438" y="1051851"/>
                  </a:lnTo>
                  <a:lnTo>
                    <a:pt x="58164" y="1095712"/>
                  </a:lnTo>
                  <a:lnTo>
                    <a:pt x="46193" y="1140123"/>
                  </a:lnTo>
                  <a:lnTo>
                    <a:pt x="35547" y="1185063"/>
                  </a:lnTo>
                  <a:lnTo>
                    <a:pt x="26249" y="1230508"/>
                  </a:lnTo>
                  <a:lnTo>
                    <a:pt x="18320" y="1276437"/>
                  </a:lnTo>
                  <a:lnTo>
                    <a:pt x="11784" y="1322829"/>
                  </a:lnTo>
                  <a:lnTo>
                    <a:pt x="6661" y="1369660"/>
                  </a:lnTo>
                  <a:lnTo>
                    <a:pt x="2975" y="1416908"/>
                  </a:lnTo>
                  <a:lnTo>
                    <a:pt x="747" y="1464552"/>
                  </a:lnTo>
                  <a:lnTo>
                    <a:pt x="0" y="1512569"/>
                  </a:lnTo>
                  <a:lnTo>
                    <a:pt x="491744" y="1512569"/>
                  </a:lnTo>
                  <a:lnTo>
                    <a:pt x="492125" y="1486153"/>
                  </a:lnTo>
                  <a:lnTo>
                    <a:pt x="494480" y="1438141"/>
                  </a:lnTo>
                  <a:lnTo>
                    <a:pt x="499009" y="1390757"/>
                  </a:lnTo>
                  <a:lnTo>
                    <a:pt x="505661" y="1344050"/>
                  </a:lnTo>
                  <a:lnTo>
                    <a:pt x="514386" y="1298067"/>
                  </a:lnTo>
                  <a:lnTo>
                    <a:pt x="525135" y="1252856"/>
                  </a:lnTo>
                  <a:lnTo>
                    <a:pt x="537855" y="1208464"/>
                  </a:lnTo>
                  <a:lnTo>
                    <a:pt x="552498" y="1164940"/>
                  </a:lnTo>
                  <a:lnTo>
                    <a:pt x="569013" y="1122331"/>
                  </a:lnTo>
                  <a:lnTo>
                    <a:pt x="587350" y="1080684"/>
                  </a:lnTo>
                  <a:lnTo>
                    <a:pt x="607459" y="1040048"/>
                  </a:lnTo>
                  <a:lnTo>
                    <a:pt x="629289" y="1000470"/>
                  </a:lnTo>
                  <a:lnTo>
                    <a:pt x="652790" y="961998"/>
                  </a:lnTo>
                  <a:lnTo>
                    <a:pt x="677912" y="924680"/>
                  </a:lnTo>
                  <a:lnTo>
                    <a:pt x="704605" y="888563"/>
                  </a:lnTo>
                  <a:lnTo>
                    <a:pt x="732818" y="853695"/>
                  </a:lnTo>
                  <a:lnTo>
                    <a:pt x="762501" y="820123"/>
                  </a:lnTo>
                  <a:lnTo>
                    <a:pt x="793604" y="787897"/>
                  </a:lnTo>
                  <a:lnTo>
                    <a:pt x="826077" y="757062"/>
                  </a:lnTo>
                  <a:lnTo>
                    <a:pt x="859869" y="727668"/>
                  </a:lnTo>
                  <a:lnTo>
                    <a:pt x="894930" y="699761"/>
                  </a:lnTo>
                  <a:lnTo>
                    <a:pt x="931210" y="673389"/>
                  </a:lnTo>
                  <a:lnTo>
                    <a:pt x="968659" y="648601"/>
                  </a:lnTo>
                  <a:lnTo>
                    <a:pt x="1007227" y="625443"/>
                  </a:lnTo>
                  <a:lnTo>
                    <a:pt x="1046862" y="603964"/>
                  </a:lnTo>
                  <a:lnTo>
                    <a:pt x="1087516" y="584211"/>
                  </a:lnTo>
                  <a:lnTo>
                    <a:pt x="1129137" y="566232"/>
                  </a:lnTo>
                  <a:lnTo>
                    <a:pt x="1171676" y="550075"/>
                  </a:lnTo>
                  <a:lnTo>
                    <a:pt x="1215082" y="535787"/>
                  </a:lnTo>
                  <a:lnTo>
                    <a:pt x="1259305" y="523416"/>
                  </a:lnTo>
                  <a:lnTo>
                    <a:pt x="1304294" y="513011"/>
                  </a:lnTo>
                  <a:lnTo>
                    <a:pt x="1350001" y="504617"/>
                  </a:lnTo>
                  <a:lnTo>
                    <a:pt x="1396373" y="498284"/>
                  </a:lnTo>
                  <a:lnTo>
                    <a:pt x="1443361" y="494059"/>
                  </a:lnTo>
                  <a:lnTo>
                    <a:pt x="1490916" y="491990"/>
                  </a:lnTo>
                  <a:lnTo>
                    <a:pt x="1538986" y="492125"/>
                  </a:lnTo>
                  <a:lnTo>
                    <a:pt x="1586998" y="494480"/>
                  </a:lnTo>
                  <a:lnTo>
                    <a:pt x="1634382" y="499009"/>
                  </a:lnTo>
                  <a:lnTo>
                    <a:pt x="1681089" y="505661"/>
                  </a:lnTo>
                  <a:lnTo>
                    <a:pt x="1727072" y="514386"/>
                  </a:lnTo>
                  <a:lnTo>
                    <a:pt x="1772283" y="525135"/>
                  </a:lnTo>
                  <a:lnTo>
                    <a:pt x="1816675" y="537855"/>
                  </a:lnTo>
                  <a:lnTo>
                    <a:pt x="1860199" y="552498"/>
                  </a:lnTo>
                  <a:lnTo>
                    <a:pt x="1902808" y="569013"/>
                  </a:lnTo>
                  <a:lnTo>
                    <a:pt x="1944455" y="587350"/>
                  </a:lnTo>
                  <a:lnTo>
                    <a:pt x="1985091" y="607459"/>
                  </a:lnTo>
                  <a:lnTo>
                    <a:pt x="2024669" y="629289"/>
                  </a:lnTo>
                  <a:lnTo>
                    <a:pt x="2063141" y="652790"/>
                  </a:lnTo>
                  <a:lnTo>
                    <a:pt x="2100459" y="677912"/>
                  </a:lnTo>
                  <a:lnTo>
                    <a:pt x="2136576" y="704605"/>
                  </a:lnTo>
                  <a:lnTo>
                    <a:pt x="2171444" y="732818"/>
                  </a:lnTo>
                  <a:lnTo>
                    <a:pt x="2205016" y="762501"/>
                  </a:lnTo>
                  <a:lnTo>
                    <a:pt x="2237242" y="793604"/>
                  </a:lnTo>
                  <a:lnTo>
                    <a:pt x="2268077" y="826077"/>
                  </a:lnTo>
                  <a:lnTo>
                    <a:pt x="2297471" y="859869"/>
                  </a:lnTo>
                  <a:lnTo>
                    <a:pt x="2325378" y="894930"/>
                  </a:lnTo>
                  <a:lnTo>
                    <a:pt x="2351750" y="931210"/>
                  </a:lnTo>
                  <a:lnTo>
                    <a:pt x="2376538" y="968659"/>
                  </a:lnTo>
                  <a:lnTo>
                    <a:pt x="2399696" y="1007227"/>
                  </a:lnTo>
                  <a:lnTo>
                    <a:pt x="2421175" y="1046862"/>
                  </a:lnTo>
                  <a:lnTo>
                    <a:pt x="2440928" y="1087516"/>
                  </a:lnTo>
                  <a:lnTo>
                    <a:pt x="2458907" y="1129137"/>
                  </a:lnTo>
                  <a:lnTo>
                    <a:pt x="2475064" y="1171676"/>
                  </a:lnTo>
                  <a:lnTo>
                    <a:pt x="2489352" y="1215082"/>
                  </a:lnTo>
                  <a:lnTo>
                    <a:pt x="2501723" y="1259305"/>
                  </a:lnTo>
                  <a:lnTo>
                    <a:pt x="2512128" y="1304294"/>
                  </a:lnTo>
                  <a:lnTo>
                    <a:pt x="2520522" y="1350001"/>
                  </a:lnTo>
                  <a:lnTo>
                    <a:pt x="2526855" y="1396373"/>
                  </a:lnTo>
                  <a:lnTo>
                    <a:pt x="2531080" y="1443361"/>
                  </a:lnTo>
                  <a:lnTo>
                    <a:pt x="2533149" y="1490916"/>
                  </a:lnTo>
                  <a:lnTo>
                    <a:pt x="2533015" y="1538986"/>
                  </a:lnTo>
                  <a:lnTo>
                    <a:pt x="3024632" y="1551686"/>
                  </a:lnTo>
                  <a:lnTo>
                    <a:pt x="3025140" y="1512569"/>
                  </a:lnTo>
                  <a:lnTo>
                    <a:pt x="3024392" y="1464552"/>
                  </a:lnTo>
                  <a:lnTo>
                    <a:pt x="3022164" y="1416908"/>
                  </a:lnTo>
                  <a:lnTo>
                    <a:pt x="3018478" y="1369660"/>
                  </a:lnTo>
                  <a:lnTo>
                    <a:pt x="3013355" y="1322829"/>
                  </a:lnTo>
                  <a:lnTo>
                    <a:pt x="3006819" y="1276437"/>
                  </a:lnTo>
                  <a:lnTo>
                    <a:pt x="2998890" y="1230508"/>
                  </a:lnTo>
                  <a:lnTo>
                    <a:pt x="2989592" y="1185063"/>
                  </a:lnTo>
                  <a:lnTo>
                    <a:pt x="2978946" y="1140123"/>
                  </a:lnTo>
                  <a:lnTo>
                    <a:pt x="2966975" y="1095712"/>
                  </a:lnTo>
                  <a:lnTo>
                    <a:pt x="2953701" y="1051851"/>
                  </a:lnTo>
                  <a:lnTo>
                    <a:pt x="2939145" y="1008563"/>
                  </a:lnTo>
                  <a:lnTo>
                    <a:pt x="2923331" y="965870"/>
                  </a:lnTo>
                  <a:lnTo>
                    <a:pt x="2906279" y="923794"/>
                  </a:lnTo>
                  <a:lnTo>
                    <a:pt x="2888013" y="882356"/>
                  </a:lnTo>
                  <a:lnTo>
                    <a:pt x="2868555" y="841580"/>
                  </a:lnTo>
                  <a:lnTo>
                    <a:pt x="2847925" y="801486"/>
                  </a:lnTo>
                  <a:lnTo>
                    <a:pt x="2826148" y="762099"/>
                  </a:lnTo>
                  <a:lnTo>
                    <a:pt x="2803244" y="723439"/>
                  </a:lnTo>
                  <a:lnTo>
                    <a:pt x="2779237" y="685528"/>
                  </a:lnTo>
                  <a:lnTo>
                    <a:pt x="2754147" y="648390"/>
                  </a:lnTo>
                  <a:lnTo>
                    <a:pt x="2727998" y="612045"/>
                  </a:lnTo>
                  <a:lnTo>
                    <a:pt x="2700812" y="576517"/>
                  </a:lnTo>
                  <a:lnTo>
                    <a:pt x="2672609" y="541827"/>
                  </a:lnTo>
                  <a:lnTo>
                    <a:pt x="2643414" y="507997"/>
                  </a:lnTo>
                  <a:lnTo>
                    <a:pt x="2613247" y="475050"/>
                  </a:lnTo>
                  <a:lnTo>
                    <a:pt x="2582132" y="443007"/>
                  </a:lnTo>
                  <a:lnTo>
                    <a:pt x="2550089" y="411892"/>
                  </a:lnTo>
                  <a:lnTo>
                    <a:pt x="2517142" y="381725"/>
                  </a:lnTo>
                  <a:lnTo>
                    <a:pt x="2483312" y="352530"/>
                  </a:lnTo>
                  <a:lnTo>
                    <a:pt x="2448622" y="324327"/>
                  </a:lnTo>
                  <a:lnTo>
                    <a:pt x="2413094" y="297141"/>
                  </a:lnTo>
                  <a:lnTo>
                    <a:pt x="2376749" y="270992"/>
                  </a:lnTo>
                  <a:lnTo>
                    <a:pt x="2339611" y="245902"/>
                  </a:lnTo>
                  <a:lnTo>
                    <a:pt x="2301700" y="221895"/>
                  </a:lnTo>
                  <a:lnTo>
                    <a:pt x="2263040" y="198991"/>
                  </a:lnTo>
                  <a:lnTo>
                    <a:pt x="2223653" y="177214"/>
                  </a:lnTo>
                  <a:lnTo>
                    <a:pt x="2183559" y="156584"/>
                  </a:lnTo>
                  <a:lnTo>
                    <a:pt x="2142783" y="137126"/>
                  </a:lnTo>
                  <a:lnTo>
                    <a:pt x="2101345" y="118860"/>
                  </a:lnTo>
                  <a:lnTo>
                    <a:pt x="2059269" y="101808"/>
                  </a:lnTo>
                  <a:lnTo>
                    <a:pt x="2016576" y="85994"/>
                  </a:lnTo>
                  <a:lnTo>
                    <a:pt x="1973288" y="71438"/>
                  </a:lnTo>
                  <a:lnTo>
                    <a:pt x="1929427" y="58164"/>
                  </a:lnTo>
                  <a:lnTo>
                    <a:pt x="1885016" y="46193"/>
                  </a:lnTo>
                  <a:lnTo>
                    <a:pt x="1840076" y="35547"/>
                  </a:lnTo>
                  <a:lnTo>
                    <a:pt x="1794631" y="26249"/>
                  </a:lnTo>
                  <a:lnTo>
                    <a:pt x="1748702" y="18320"/>
                  </a:lnTo>
                  <a:lnTo>
                    <a:pt x="1702310" y="11784"/>
                  </a:lnTo>
                  <a:lnTo>
                    <a:pt x="1655479" y="6661"/>
                  </a:lnTo>
                  <a:lnTo>
                    <a:pt x="1608231" y="2975"/>
                  </a:lnTo>
                  <a:lnTo>
                    <a:pt x="1560587" y="747"/>
                  </a:lnTo>
                  <a:lnTo>
                    <a:pt x="151257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19200" y="3787140"/>
              <a:ext cx="489584" cy="2089785"/>
            </a:xfrm>
            <a:custGeom>
              <a:avLst/>
              <a:gdLst/>
              <a:ahLst/>
              <a:cxnLst/>
              <a:rect l="l" t="t" r="r" b="b"/>
              <a:pathLst>
                <a:path w="489585" h="2089785">
                  <a:moveTo>
                    <a:pt x="489204" y="0"/>
                  </a:moveTo>
                  <a:lnTo>
                    <a:pt x="0" y="0"/>
                  </a:lnTo>
                  <a:lnTo>
                    <a:pt x="0" y="2089403"/>
                  </a:lnTo>
                  <a:lnTo>
                    <a:pt x="489204" y="2089403"/>
                  </a:lnTo>
                  <a:lnTo>
                    <a:pt x="489204" y="0"/>
                  </a:lnTo>
                  <a:close/>
                </a:path>
              </a:pathLst>
            </a:custGeom>
            <a:solidFill>
              <a:srgbClr val="2BA2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046732" y="5166360"/>
              <a:ext cx="6490970" cy="1419225"/>
            </a:xfrm>
            <a:custGeom>
              <a:avLst/>
              <a:gdLst/>
              <a:ahLst/>
              <a:cxnLst/>
              <a:rect l="l" t="t" r="r" b="b"/>
              <a:pathLst>
                <a:path w="6490970" h="1419225">
                  <a:moveTo>
                    <a:pt x="0" y="709422"/>
                  </a:moveTo>
                  <a:lnTo>
                    <a:pt x="1638" y="660851"/>
                  </a:lnTo>
                  <a:lnTo>
                    <a:pt x="6484" y="613159"/>
                  </a:lnTo>
                  <a:lnTo>
                    <a:pt x="14430" y="566451"/>
                  </a:lnTo>
                  <a:lnTo>
                    <a:pt x="25371" y="520832"/>
                  </a:lnTo>
                  <a:lnTo>
                    <a:pt x="39202" y="476408"/>
                  </a:lnTo>
                  <a:lnTo>
                    <a:pt x="55816" y="433286"/>
                  </a:lnTo>
                  <a:lnTo>
                    <a:pt x="75108" y="391570"/>
                  </a:lnTo>
                  <a:lnTo>
                    <a:pt x="96971" y="351366"/>
                  </a:lnTo>
                  <a:lnTo>
                    <a:pt x="121300" y="312780"/>
                  </a:lnTo>
                  <a:lnTo>
                    <a:pt x="147990" y="275918"/>
                  </a:lnTo>
                  <a:lnTo>
                    <a:pt x="176933" y="240885"/>
                  </a:lnTo>
                  <a:lnTo>
                    <a:pt x="208025" y="207787"/>
                  </a:lnTo>
                  <a:lnTo>
                    <a:pt x="241160" y="176730"/>
                  </a:lnTo>
                  <a:lnTo>
                    <a:pt x="276232" y="147819"/>
                  </a:lnTo>
                  <a:lnTo>
                    <a:pt x="313134" y="121160"/>
                  </a:lnTo>
                  <a:lnTo>
                    <a:pt x="351761" y="96858"/>
                  </a:lnTo>
                  <a:lnTo>
                    <a:pt x="392008" y="75020"/>
                  </a:lnTo>
                  <a:lnTo>
                    <a:pt x="433768" y="55751"/>
                  </a:lnTo>
                  <a:lnTo>
                    <a:pt x="476936" y="39156"/>
                  </a:lnTo>
                  <a:lnTo>
                    <a:pt x="521405" y="25341"/>
                  </a:lnTo>
                  <a:lnTo>
                    <a:pt x="567070" y="14413"/>
                  </a:lnTo>
                  <a:lnTo>
                    <a:pt x="613826" y="6476"/>
                  </a:lnTo>
                  <a:lnTo>
                    <a:pt x="661565" y="1636"/>
                  </a:lnTo>
                  <a:lnTo>
                    <a:pt x="710184" y="0"/>
                  </a:lnTo>
                  <a:lnTo>
                    <a:pt x="758802" y="1636"/>
                  </a:lnTo>
                  <a:lnTo>
                    <a:pt x="806541" y="6476"/>
                  </a:lnTo>
                  <a:lnTo>
                    <a:pt x="853297" y="14413"/>
                  </a:lnTo>
                  <a:lnTo>
                    <a:pt x="898962" y="25341"/>
                  </a:lnTo>
                  <a:lnTo>
                    <a:pt x="943431" y="39156"/>
                  </a:lnTo>
                  <a:lnTo>
                    <a:pt x="986599" y="55751"/>
                  </a:lnTo>
                  <a:lnTo>
                    <a:pt x="1028359" y="75020"/>
                  </a:lnTo>
                  <a:lnTo>
                    <a:pt x="1068606" y="96858"/>
                  </a:lnTo>
                  <a:lnTo>
                    <a:pt x="1107233" y="121160"/>
                  </a:lnTo>
                  <a:lnTo>
                    <a:pt x="1144135" y="147819"/>
                  </a:lnTo>
                  <a:lnTo>
                    <a:pt x="1179207" y="176730"/>
                  </a:lnTo>
                  <a:lnTo>
                    <a:pt x="1212342" y="207787"/>
                  </a:lnTo>
                  <a:lnTo>
                    <a:pt x="1243434" y="240885"/>
                  </a:lnTo>
                  <a:lnTo>
                    <a:pt x="1272377" y="275918"/>
                  </a:lnTo>
                  <a:lnTo>
                    <a:pt x="1299067" y="312780"/>
                  </a:lnTo>
                  <a:lnTo>
                    <a:pt x="1323396" y="351366"/>
                  </a:lnTo>
                  <a:lnTo>
                    <a:pt x="1345259" y="391570"/>
                  </a:lnTo>
                  <a:lnTo>
                    <a:pt x="1364551" y="433286"/>
                  </a:lnTo>
                  <a:lnTo>
                    <a:pt x="1381165" y="476408"/>
                  </a:lnTo>
                  <a:lnTo>
                    <a:pt x="1394996" y="520832"/>
                  </a:lnTo>
                  <a:lnTo>
                    <a:pt x="1405937" y="566451"/>
                  </a:lnTo>
                  <a:lnTo>
                    <a:pt x="1413883" y="613159"/>
                  </a:lnTo>
                  <a:lnTo>
                    <a:pt x="1418729" y="660851"/>
                  </a:lnTo>
                  <a:lnTo>
                    <a:pt x="1420368" y="709422"/>
                  </a:lnTo>
                  <a:lnTo>
                    <a:pt x="1418729" y="757992"/>
                  </a:lnTo>
                  <a:lnTo>
                    <a:pt x="1413883" y="805684"/>
                  </a:lnTo>
                  <a:lnTo>
                    <a:pt x="1405937" y="852392"/>
                  </a:lnTo>
                  <a:lnTo>
                    <a:pt x="1394996" y="898011"/>
                  </a:lnTo>
                  <a:lnTo>
                    <a:pt x="1381165" y="942435"/>
                  </a:lnTo>
                  <a:lnTo>
                    <a:pt x="1364551" y="985557"/>
                  </a:lnTo>
                  <a:lnTo>
                    <a:pt x="1345259" y="1027273"/>
                  </a:lnTo>
                  <a:lnTo>
                    <a:pt x="1323396" y="1067477"/>
                  </a:lnTo>
                  <a:lnTo>
                    <a:pt x="1299067" y="1106063"/>
                  </a:lnTo>
                  <a:lnTo>
                    <a:pt x="1272377" y="1142925"/>
                  </a:lnTo>
                  <a:lnTo>
                    <a:pt x="1243434" y="1177958"/>
                  </a:lnTo>
                  <a:lnTo>
                    <a:pt x="1212342" y="1211056"/>
                  </a:lnTo>
                  <a:lnTo>
                    <a:pt x="1179207" y="1242113"/>
                  </a:lnTo>
                  <a:lnTo>
                    <a:pt x="1144135" y="1271024"/>
                  </a:lnTo>
                  <a:lnTo>
                    <a:pt x="1107233" y="1297683"/>
                  </a:lnTo>
                  <a:lnTo>
                    <a:pt x="1068606" y="1321985"/>
                  </a:lnTo>
                  <a:lnTo>
                    <a:pt x="1028359" y="1343823"/>
                  </a:lnTo>
                  <a:lnTo>
                    <a:pt x="986599" y="1363092"/>
                  </a:lnTo>
                  <a:lnTo>
                    <a:pt x="943431" y="1379687"/>
                  </a:lnTo>
                  <a:lnTo>
                    <a:pt x="898962" y="1393502"/>
                  </a:lnTo>
                  <a:lnTo>
                    <a:pt x="853297" y="1404430"/>
                  </a:lnTo>
                  <a:lnTo>
                    <a:pt x="806541" y="1412367"/>
                  </a:lnTo>
                  <a:lnTo>
                    <a:pt x="758802" y="1417207"/>
                  </a:lnTo>
                  <a:lnTo>
                    <a:pt x="710184" y="1418843"/>
                  </a:lnTo>
                  <a:lnTo>
                    <a:pt x="661565" y="1417207"/>
                  </a:lnTo>
                  <a:lnTo>
                    <a:pt x="613826" y="1412367"/>
                  </a:lnTo>
                  <a:lnTo>
                    <a:pt x="567070" y="1404430"/>
                  </a:lnTo>
                  <a:lnTo>
                    <a:pt x="521405" y="1393502"/>
                  </a:lnTo>
                  <a:lnTo>
                    <a:pt x="476936" y="1379687"/>
                  </a:lnTo>
                  <a:lnTo>
                    <a:pt x="433768" y="1363092"/>
                  </a:lnTo>
                  <a:lnTo>
                    <a:pt x="392008" y="1343823"/>
                  </a:lnTo>
                  <a:lnTo>
                    <a:pt x="351761" y="1321985"/>
                  </a:lnTo>
                  <a:lnTo>
                    <a:pt x="313134" y="1297683"/>
                  </a:lnTo>
                  <a:lnTo>
                    <a:pt x="276232" y="1271024"/>
                  </a:lnTo>
                  <a:lnTo>
                    <a:pt x="241160" y="1242113"/>
                  </a:lnTo>
                  <a:lnTo>
                    <a:pt x="208025" y="1211056"/>
                  </a:lnTo>
                  <a:lnTo>
                    <a:pt x="176933" y="1177958"/>
                  </a:lnTo>
                  <a:lnTo>
                    <a:pt x="147990" y="1142925"/>
                  </a:lnTo>
                  <a:lnTo>
                    <a:pt x="121300" y="1106063"/>
                  </a:lnTo>
                  <a:lnTo>
                    <a:pt x="96971" y="1067477"/>
                  </a:lnTo>
                  <a:lnTo>
                    <a:pt x="75108" y="1027273"/>
                  </a:lnTo>
                  <a:lnTo>
                    <a:pt x="55816" y="985557"/>
                  </a:lnTo>
                  <a:lnTo>
                    <a:pt x="39202" y="942435"/>
                  </a:lnTo>
                  <a:lnTo>
                    <a:pt x="25371" y="898011"/>
                  </a:lnTo>
                  <a:lnTo>
                    <a:pt x="14430" y="852392"/>
                  </a:lnTo>
                  <a:lnTo>
                    <a:pt x="6484" y="805684"/>
                  </a:lnTo>
                  <a:lnTo>
                    <a:pt x="1638" y="757992"/>
                  </a:lnTo>
                  <a:lnTo>
                    <a:pt x="0" y="709422"/>
                  </a:lnTo>
                  <a:close/>
                </a:path>
                <a:path w="6490970" h="1419225">
                  <a:moveTo>
                    <a:pt x="5071872" y="709422"/>
                  </a:moveTo>
                  <a:lnTo>
                    <a:pt x="5073508" y="660851"/>
                  </a:lnTo>
                  <a:lnTo>
                    <a:pt x="5078348" y="613159"/>
                  </a:lnTo>
                  <a:lnTo>
                    <a:pt x="5086285" y="566451"/>
                  </a:lnTo>
                  <a:lnTo>
                    <a:pt x="5097213" y="520832"/>
                  </a:lnTo>
                  <a:lnTo>
                    <a:pt x="5111028" y="476408"/>
                  </a:lnTo>
                  <a:lnTo>
                    <a:pt x="5127623" y="433286"/>
                  </a:lnTo>
                  <a:lnTo>
                    <a:pt x="5146892" y="391570"/>
                  </a:lnTo>
                  <a:lnTo>
                    <a:pt x="5168730" y="351366"/>
                  </a:lnTo>
                  <a:lnTo>
                    <a:pt x="5193032" y="312780"/>
                  </a:lnTo>
                  <a:lnTo>
                    <a:pt x="5219691" y="275918"/>
                  </a:lnTo>
                  <a:lnTo>
                    <a:pt x="5248602" y="240885"/>
                  </a:lnTo>
                  <a:lnTo>
                    <a:pt x="5279659" y="207787"/>
                  </a:lnTo>
                  <a:lnTo>
                    <a:pt x="5312757" y="176730"/>
                  </a:lnTo>
                  <a:lnTo>
                    <a:pt x="5347790" y="147819"/>
                  </a:lnTo>
                  <a:lnTo>
                    <a:pt x="5384652" y="121160"/>
                  </a:lnTo>
                  <a:lnTo>
                    <a:pt x="5423238" y="96858"/>
                  </a:lnTo>
                  <a:lnTo>
                    <a:pt x="5463442" y="75020"/>
                  </a:lnTo>
                  <a:lnTo>
                    <a:pt x="5505158" y="55751"/>
                  </a:lnTo>
                  <a:lnTo>
                    <a:pt x="5548280" y="39156"/>
                  </a:lnTo>
                  <a:lnTo>
                    <a:pt x="5592704" y="25341"/>
                  </a:lnTo>
                  <a:lnTo>
                    <a:pt x="5638323" y="14413"/>
                  </a:lnTo>
                  <a:lnTo>
                    <a:pt x="5685031" y="6476"/>
                  </a:lnTo>
                  <a:lnTo>
                    <a:pt x="5732723" y="1636"/>
                  </a:lnTo>
                  <a:lnTo>
                    <a:pt x="5781294" y="0"/>
                  </a:lnTo>
                  <a:lnTo>
                    <a:pt x="5829864" y="1636"/>
                  </a:lnTo>
                  <a:lnTo>
                    <a:pt x="5877556" y="6476"/>
                  </a:lnTo>
                  <a:lnTo>
                    <a:pt x="5924264" y="14413"/>
                  </a:lnTo>
                  <a:lnTo>
                    <a:pt x="5969883" y="25341"/>
                  </a:lnTo>
                  <a:lnTo>
                    <a:pt x="6014307" y="39156"/>
                  </a:lnTo>
                  <a:lnTo>
                    <a:pt x="6057429" y="55751"/>
                  </a:lnTo>
                  <a:lnTo>
                    <a:pt x="6099145" y="75020"/>
                  </a:lnTo>
                  <a:lnTo>
                    <a:pt x="6139349" y="96858"/>
                  </a:lnTo>
                  <a:lnTo>
                    <a:pt x="6177935" y="121160"/>
                  </a:lnTo>
                  <a:lnTo>
                    <a:pt x="6214797" y="147819"/>
                  </a:lnTo>
                  <a:lnTo>
                    <a:pt x="6249830" y="176730"/>
                  </a:lnTo>
                  <a:lnTo>
                    <a:pt x="6282928" y="207787"/>
                  </a:lnTo>
                  <a:lnTo>
                    <a:pt x="6313985" y="240885"/>
                  </a:lnTo>
                  <a:lnTo>
                    <a:pt x="6342896" y="275918"/>
                  </a:lnTo>
                  <a:lnTo>
                    <a:pt x="6369555" y="312780"/>
                  </a:lnTo>
                  <a:lnTo>
                    <a:pt x="6393857" y="351366"/>
                  </a:lnTo>
                  <a:lnTo>
                    <a:pt x="6415695" y="391570"/>
                  </a:lnTo>
                  <a:lnTo>
                    <a:pt x="6434964" y="433286"/>
                  </a:lnTo>
                  <a:lnTo>
                    <a:pt x="6451559" y="476408"/>
                  </a:lnTo>
                  <a:lnTo>
                    <a:pt x="6465374" y="520832"/>
                  </a:lnTo>
                  <a:lnTo>
                    <a:pt x="6476302" y="566451"/>
                  </a:lnTo>
                  <a:lnTo>
                    <a:pt x="6484239" y="613159"/>
                  </a:lnTo>
                  <a:lnTo>
                    <a:pt x="6489079" y="660851"/>
                  </a:lnTo>
                  <a:lnTo>
                    <a:pt x="6490716" y="709422"/>
                  </a:lnTo>
                  <a:lnTo>
                    <a:pt x="6489079" y="757992"/>
                  </a:lnTo>
                  <a:lnTo>
                    <a:pt x="6484239" y="805684"/>
                  </a:lnTo>
                  <a:lnTo>
                    <a:pt x="6476302" y="852392"/>
                  </a:lnTo>
                  <a:lnTo>
                    <a:pt x="6465374" y="898011"/>
                  </a:lnTo>
                  <a:lnTo>
                    <a:pt x="6451559" y="942435"/>
                  </a:lnTo>
                  <a:lnTo>
                    <a:pt x="6434964" y="985557"/>
                  </a:lnTo>
                  <a:lnTo>
                    <a:pt x="6415695" y="1027273"/>
                  </a:lnTo>
                  <a:lnTo>
                    <a:pt x="6393857" y="1067477"/>
                  </a:lnTo>
                  <a:lnTo>
                    <a:pt x="6369555" y="1106063"/>
                  </a:lnTo>
                  <a:lnTo>
                    <a:pt x="6342896" y="1142925"/>
                  </a:lnTo>
                  <a:lnTo>
                    <a:pt x="6313985" y="1177958"/>
                  </a:lnTo>
                  <a:lnTo>
                    <a:pt x="6282928" y="1211056"/>
                  </a:lnTo>
                  <a:lnTo>
                    <a:pt x="6249830" y="1242113"/>
                  </a:lnTo>
                  <a:lnTo>
                    <a:pt x="6214797" y="1271024"/>
                  </a:lnTo>
                  <a:lnTo>
                    <a:pt x="6177935" y="1297683"/>
                  </a:lnTo>
                  <a:lnTo>
                    <a:pt x="6139349" y="1321985"/>
                  </a:lnTo>
                  <a:lnTo>
                    <a:pt x="6099145" y="1343823"/>
                  </a:lnTo>
                  <a:lnTo>
                    <a:pt x="6057429" y="1363092"/>
                  </a:lnTo>
                  <a:lnTo>
                    <a:pt x="6014307" y="1379687"/>
                  </a:lnTo>
                  <a:lnTo>
                    <a:pt x="5969883" y="1393502"/>
                  </a:lnTo>
                  <a:lnTo>
                    <a:pt x="5924264" y="1404430"/>
                  </a:lnTo>
                  <a:lnTo>
                    <a:pt x="5877556" y="1412367"/>
                  </a:lnTo>
                  <a:lnTo>
                    <a:pt x="5829864" y="1417207"/>
                  </a:lnTo>
                  <a:lnTo>
                    <a:pt x="5781294" y="1418843"/>
                  </a:lnTo>
                  <a:lnTo>
                    <a:pt x="5732723" y="1417207"/>
                  </a:lnTo>
                  <a:lnTo>
                    <a:pt x="5685031" y="1412367"/>
                  </a:lnTo>
                  <a:lnTo>
                    <a:pt x="5638323" y="1404430"/>
                  </a:lnTo>
                  <a:lnTo>
                    <a:pt x="5592704" y="1393502"/>
                  </a:lnTo>
                  <a:lnTo>
                    <a:pt x="5548280" y="1379687"/>
                  </a:lnTo>
                  <a:lnTo>
                    <a:pt x="5505158" y="1363092"/>
                  </a:lnTo>
                  <a:lnTo>
                    <a:pt x="5463442" y="1343823"/>
                  </a:lnTo>
                  <a:lnTo>
                    <a:pt x="5423238" y="1321985"/>
                  </a:lnTo>
                  <a:lnTo>
                    <a:pt x="5384652" y="1297683"/>
                  </a:lnTo>
                  <a:lnTo>
                    <a:pt x="5347790" y="1271024"/>
                  </a:lnTo>
                  <a:lnTo>
                    <a:pt x="5312757" y="1242113"/>
                  </a:lnTo>
                  <a:lnTo>
                    <a:pt x="5279659" y="1211056"/>
                  </a:lnTo>
                  <a:lnTo>
                    <a:pt x="5248602" y="1177958"/>
                  </a:lnTo>
                  <a:lnTo>
                    <a:pt x="5219691" y="1142925"/>
                  </a:lnTo>
                  <a:lnTo>
                    <a:pt x="5193032" y="1106063"/>
                  </a:lnTo>
                  <a:lnTo>
                    <a:pt x="5168730" y="1067477"/>
                  </a:lnTo>
                  <a:lnTo>
                    <a:pt x="5146892" y="1027273"/>
                  </a:lnTo>
                  <a:lnTo>
                    <a:pt x="5127623" y="985557"/>
                  </a:lnTo>
                  <a:lnTo>
                    <a:pt x="5111028" y="942435"/>
                  </a:lnTo>
                  <a:lnTo>
                    <a:pt x="5097213" y="898011"/>
                  </a:lnTo>
                  <a:lnTo>
                    <a:pt x="5086285" y="852392"/>
                  </a:lnTo>
                  <a:lnTo>
                    <a:pt x="5078348" y="805684"/>
                  </a:lnTo>
                  <a:lnTo>
                    <a:pt x="5073508" y="757992"/>
                  </a:lnTo>
                  <a:lnTo>
                    <a:pt x="5071872" y="709422"/>
                  </a:lnTo>
                  <a:close/>
                </a:path>
              </a:pathLst>
            </a:custGeom>
            <a:ln w="76200">
              <a:solidFill>
                <a:srgbClr val="2BA2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568952" y="5181600"/>
              <a:ext cx="6503034" cy="1419225"/>
            </a:xfrm>
            <a:custGeom>
              <a:avLst/>
              <a:gdLst/>
              <a:ahLst/>
              <a:cxnLst/>
              <a:rect l="l" t="t" r="r" b="b"/>
              <a:pathLst>
                <a:path w="6503034" h="1419225">
                  <a:moveTo>
                    <a:pt x="0" y="709422"/>
                  </a:moveTo>
                  <a:lnTo>
                    <a:pt x="1636" y="660851"/>
                  </a:lnTo>
                  <a:lnTo>
                    <a:pt x="6476" y="613159"/>
                  </a:lnTo>
                  <a:lnTo>
                    <a:pt x="14413" y="566451"/>
                  </a:lnTo>
                  <a:lnTo>
                    <a:pt x="25341" y="520832"/>
                  </a:lnTo>
                  <a:lnTo>
                    <a:pt x="39156" y="476408"/>
                  </a:lnTo>
                  <a:lnTo>
                    <a:pt x="55751" y="433286"/>
                  </a:lnTo>
                  <a:lnTo>
                    <a:pt x="75020" y="391570"/>
                  </a:lnTo>
                  <a:lnTo>
                    <a:pt x="96858" y="351366"/>
                  </a:lnTo>
                  <a:lnTo>
                    <a:pt x="121160" y="312780"/>
                  </a:lnTo>
                  <a:lnTo>
                    <a:pt x="147819" y="275918"/>
                  </a:lnTo>
                  <a:lnTo>
                    <a:pt x="176730" y="240885"/>
                  </a:lnTo>
                  <a:lnTo>
                    <a:pt x="207787" y="207787"/>
                  </a:lnTo>
                  <a:lnTo>
                    <a:pt x="240885" y="176730"/>
                  </a:lnTo>
                  <a:lnTo>
                    <a:pt x="275918" y="147819"/>
                  </a:lnTo>
                  <a:lnTo>
                    <a:pt x="312780" y="121160"/>
                  </a:lnTo>
                  <a:lnTo>
                    <a:pt x="351366" y="96858"/>
                  </a:lnTo>
                  <a:lnTo>
                    <a:pt x="391570" y="75020"/>
                  </a:lnTo>
                  <a:lnTo>
                    <a:pt x="433286" y="55751"/>
                  </a:lnTo>
                  <a:lnTo>
                    <a:pt x="476408" y="39156"/>
                  </a:lnTo>
                  <a:lnTo>
                    <a:pt x="520832" y="25341"/>
                  </a:lnTo>
                  <a:lnTo>
                    <a:pt x="566451" y="14413"/>
                  </a:lnTo>
                  <a:lnTo>
                    <a:pt x="613159" y="6476"/>
                  </a:lnTo>
                  <a:lnTo>
                    <a:pt x="660851" y="1636"/>
                  </a:lnTo>
                  <a:lnTo>
                    <a:pt x="709422" y="0"/>
                  </a:lnTo>
                  <a:lnTo>
                    <a:pt x="757992" y="1636"/>
                  </a:lnTo>
                  <a:lnTo>
                    <a:pt x="805684" y="6476"/>
                  </a:lnTo>
                  <a:lnTo>
                    <a:pt x="852392" y="14413"/>
                  </a:lnTo>
                  <a:lnTo>
                    <a:pt x="898011" y="25341"/>
                  </a:lnTo>
                  <a:lnTo>
                    <a:pt x="942435" y="39156"/>
                  </a:lnTo>
                  <a:lnTo>
                    <a:pt x="985557" y="55751"/>
                  </a:lnTo>
                  <a:lnTo>
                    <a:pt x="1027273" y="75020"/>
                  </a:lnTo>
                  <a:lnTo>
                    <a:pt x="1067477" y="96858"/>
                  </a:lnTo>
                  <a:lnTo>
                    <a:pt x="1106063" y="121160"/>
                  </a:lnTo>
                  <a:lnTo>
                    <a:pt x="1142925" y="147819"/>
                  </a:lnTo>
                  <a:lnTo>
                    <a:pt x="1177958" y="176730"/>
                  </a:lnTo>
                  <a:lnTo>
                    <a:pt x="1211056" y="207787"/>
                  </a:lnTo>
                  <a:lnTo>
                    <a:pt x="1242113" y="240885"/>
                  </a:lnTo>
                  <a:lnTo>
                    <a:pt x="1271024" y="275918"/>
                  </a:lnTo>
                  <a:lnTo>
                    <a:pt x="1297683" y="312780"/>
                  </a:lnTo>
                  <a:lnTo>
                    <a:pt x="1321985" y="351366"/>
                  </a:lnTo>
                  <a:lnTo>
                    <a:pt x="1343823" y="391570"/>
                  </a:lnTo>
                  <a:lnTo>
                    <a:pt x="1363092" y="433286"/>
                  </a:lnTo>
                  <a:lnTo>
                    <a:pt x="1379687" y="476408"/>
                  </a:lnTo>
                  <a:lnTo>
                    <a:pt x="1393502" y="520832"/>
                  </a:lnTo>
                  <a:lnTo>
                    <a:pt x="1404430" y="566451"/>
                  </a:lnTo>
                  <a:lnTo>
                    <a:pt x="1412367" y="613159"/>
                  </a:lnTo>
                  <a:lnTo>
                    <a:pt x="1417207" y="660851"/>
                  </a:lnTo>
                  <a:lnTo>
                    <a:pt x="1418844" y="709422"/>
                  </a:lnTo>
                  <a:lnTo>
                    <a:pt x="1417207" y="757992"/>
                  </a:lnTo>
                  <a:lnTo>
                    <a:pt x="1412367" y="805684"/>
                  </a:lnTo>
                  <a:lnTo>
                    <a:pt x="1404430" y="852392"/>
                  </a:lnTo>
                  <a:lnTo>
                    <a:pt x="1393502" y="898011"/>
                  </a:lnTo>
                  <a:lnTo>
                    <a:pt x="1379687" y="942435"/>
                  </a:lnTo>
                  <a:lnTo>
                    <a:pt x="1363092" y="985557"/>
                  </a:lnTo>
                  <a:lnTo>
                    <a:pt x="1343823" y="1027273"/>
                  </a:lnTo>
                  <a:lnTo>
                    <a:pt x="1321985" y="1067477"/>
                  </a:lnTo>
                  <a:lnTo>
                    <a:pt x="1297683" y="1106063"/>
                  </a:lnTo>
                  <a:lnTo>
                    <a:pt x="1271024" y="1142925"/>
                  </a:lnTo>
                  <a:lnTo>
                    <a:pt x="1242113" y="1177958"/>
                  </a:lnTo>
                  <a:lnTo>
                    <a:pt x="1211056" y="1211056"/>
                  </a:lnTo>
                  <a:lnTo>
                    <a:pt x="1177958" y="1242113"/>
                  </a:lnTo>
                  <a:lnTo>
                    <a:pt x="1142925" y="1271024"/>
                  </a:lnTo>
                  <a:lnTo>
                    <a:pt x="1106063" y="1297683"/>
                  </a:lnTo>
                  <a:lnTo>
                    <a:pt x="1067477" y="1321985"/>
                  </a:lnTo>
                  <a:lnTo>
                    <a:pt x="1027273" y="1343823"/>
                  </a:lnTo>
                  <a:lnTo>
                    <a:pt x="985557" y="1363092"/>
                  </a:lnTo>
                  <a:lnTo>
                    <a:pt x="942435" y="1379687"/>
                  </a:lnTo>
                  <a:lnTo>
                    <a:pt x="898011" y="1393502"/>
                  </a:lnTo>
                  <a:lnTo>
                    <a:pt x="852392" y="1404430"/>
                  </a:lnTo>
                  <a:lnTo>
                    <a:pt x="805684" y="1412367"/>
                  </a:lnTo>
                  <a:lnTo>
                    <a:pt x="757992" y="1417207"/>
                  </a:lnTo>
                  <a:lnTo>
                    <a:pt x="709422" y="1418844"/>
                  </a:lnTo>
                  <a:lnTo>
                    <a:pt x="660851" y="1417207"/>
                  </a:lnTo>
                  <a:lnTo>
                    <a:pt x="613159" y="1412367"/>
                  </a:lnTo>
                  <a:lnTo>
                    <a:pt x="566451" y="1404430"/>
                  </a:lnTo>
                  <a:lnTo>
                    <a:pt x="520832" y="1393502"/>
                  </a:lnTo>
                  <a:lnTo>
                    <a:pt x="476408" y="1379687"/>
                  </a:lnTo>
                  <a:lnTo>
                    <a:pt x="433286" y="1363092"/>
                  </a:lnTo>
                  <a:lnTo>
                    <a:pt x="391570" y="1343823"/>
                  </a:lnTo>
                  <a:lnTo>
                    <a:pt x="351366" y="1321985"/>
                  </a:lnTo>
                  <a:lnTo>
                    <a:pt x="312780" y="1297683"/>
                  </a:lnTo>
                  <a:lnTo>
                    <a:pt x="275918" y="1271024"/>
                  </a:lnTo>
                  <a:lnTo>
                    <a:pt x="240885" y="1242113"/>
                  </a:lnTo>
                  <a:lnTo>
                    <a:pt x="207787" y="1211056"/>
                  </a:lnTo>
                  <a:lnTo>
                    <a:pt x="176730" y="1177958"/>
                  </a:lnTo>
                  <a:lnTo>
                    <a:pt x="147819" y="1142925"/>
                  </a:lnTo>
                  <a:lnTo>
                    <a:pt x="121160" y="1106063"/>
                  </a:lnTo>
                  <a:lnTo>
                    <a:pt x="96858" y="1067477"/>
                  </a:lnTo>
                  <a:lnTo>
                    <a:pt x="75020" y="1027273"/>
                  </a:lnTo>
                  <a:lnTo>
                    <a:pt x="55751" y="985557"/>
                  </a:lnTo>
                  <a:lnTo>
                    <a:pt x="39156" y="942435"/>
                  </a:lnTo>
                  <a:lnTo>
                    <a:pt x="25341" y="898011"/>
                  </a:lnTo>
                  <a:lnTo>
                    <a:pt x="14413" y="852392"/>
                  </a:lnTo>
                  <a:lnTo>
                    <a:pt x="6476" y="805684"/>
                  </a:lnTo>
                  <a:lnTo>
                    <a:pt x="1636" y="757992"/>
                  </a:lnTo>
                  <a:lnTo>
                    <a:pt x="0" y="709422"/>
                  </a:lnTo>
                  <a:close/>
                </a:path>
                <a:path w="6503034" h="1419225">
                  <a:moveTo>
                    <a:pt x="5084064" y="709422"/>
                  </a:moveTo>
                  <a:lnTo>
                    <a:pt x="5085700" y="660851"/>
                  </a:lnTo>
                  <a:lnTo>
                    <a:pt x="5090540" y="613159"/>
                  </a:lnTo>
                  <a:lnTo>
                    <a:pt x="5098477" y="566451"/>
                  </a:lnTo>
                  <a:lnTo>
                    <a:pt x="5109405" y="520832"/>
                  </a:lnTo>
                  <a:lnTo>
                    <a:pt x="5123220" y="476408"/>
                  </a:lnTo>
                  <a:lnTo>
                    <a:pt x="5139815" y="433286"/>
                  </a:lnTo>
                  <a:lnTo>
                    <a:pt x="5159084" y="391570"/>
                  </a:lnTo>
                  <a:lnTo>
                    <a:pt x="5180922" y="351366"/>
                  </a:lnTo>
                  <a:lnTo>
                    <a:pt x="5205224" y="312780"/>
                  </a:lnTo>
                  <a:lnTo>
                    <a:pt x="5231883" y="275918"/>
                  </a:lnTo>
                  <a:lnTo>
                    <a:pt x="5260794" y="240885"/>
                  </a:lnTo>
                  <a:lnTo>
                    <a:pt x="5291851" y="207787"/>
                  </a:lnTo>
                  <a:lnTo>
                    <a:pt x="5324949" y="176730"/>
                  </a:lnTo>
                  <a:lnTo>
                    <a:pt x="5359982" y="147819"/>
                  </a:lnTo>
                  <a:lnTo>
                    <a:pt x="5396844" y="121160"/>
                  </a:lnTo>
                  <a:lnTo>
                    <a:pt x="5435430" y="96858"/>
                  </a:lnTo>
                  <a:lnTo>
                    <a:pt x="5475634" y="75020"/>
                  </a:lnTo>
                  <a:lnTo>
                    <a:pt x="5517350" y="55751"/>
                  </a:lnTo>
                  <a:lnTo>
                    <a:pt x="5560472" y="39156"/>
                  </a:lnTo>
                  <a:lnTo>
                    <a:pt x="5604896" y="25341"/>
                  </a:lnTo>
                  <a:lnTo>
                    <a:pt x="5650515" y="14413"/>
                  </a:lnTo>
                  <a:lnTo>
                    <a:pt x="5697223" y="6476"/>
                  </a:lnTo>
                  <a:lnTo>
                    <a:pt x="5744915" y="1636"/>
                  </a:lnTo>
                  <a:lnTo>
                    <a:pt x="5793486" y="0"/>
                  </a:lnTo>
                  <a:lnTo>
                    <a:pt x="5842056" y="1636"/>
                  </a:lnTo>
                  <a:lnTo>
                    <a:pt x="5889748" y="6476"/>
                  </a:lnTo>
                  <a:lnTo>
                    <a:pt x="5936456" y="14413"/>
                  </a:lnTo>
                  <a:lnTo>
                    <a:pt x="5982075" y="25341"/>
                  </a:lnTo>
                  <a:lnTo>
                    <a:pt x="6026499" y="39156"/>
                  </a:lnTo>
                  <a:lnTo>
                    <a:pt x="6069621" y="55751"/>
                  </a:lnTo>
                  <a:lnTo>
                    <a:pt x="6111337" y="75020"/>
                  </a:lnTo>
                  <a:lnTo>
                    <a:pt x="6151541" y="96858"/>
                  </a:lnTo>
                  <a:lnTo>
                    <a:pt x="6190127" y="121160"/>
                  </a:lnTo>
                  <a:lnTo>
                    <a:pt x="6226989" y="147819"/>
                  </a:lnTo>
                  <a:lnTo>
                    <a:pt x="6262022" y="176730"/>
                  </a:lnTo>
                  <a:lnTo>
                    <a:pt x="6295120" y="207787"/>
                  </a:lnTo>
                  <a:lnTo>
                    <a:pt x="6326177" y="240885"/>
                  </a:lnTo>
                  <a:lnTo>
                    <a:pt x="6355088" y="275918"/>
                  </a:lnTo>
                  <a:lnTo>
                    <a:pt x="6381747" y="312780"/>
                  </a:lnTo>
                  <a:lnTo>
                    <a:pt x="6406049" y="351366"/>
                  </a:lnTo>
                  <a:lnTo>
                    <a:pt x="6427887" y="391570"/>
                  </a:lnTo>
                  <a:lnTo>
                    <a:pt x="6447156" y="433286"/>
                  </a:lnTo>
                  <a:lnTo>
                    <a:pt x="6463751" y="476408"/>
                  </a:lnTo>
                  <a:lnTo>
                    <a:pt x="6477566" y="520832"/>
                  </a:lnTo>
                  <a:lnTo>
                    <a:pt x="6488494" y="566451"/>
                  </a:lnTo>
                  <a:lnTo>
                    <a:pt x="6496431" y="613159"/>
                  </a:lnTo>
                  <a:lnTo>
                    <a:pt x="6501271" y="660851"/>
                  </a:lnTo>
                  <a:lnTo>
                    <a:pt x="6502908" y="709422"/>
                  </a:lnTo>
                  <a:lnTo>
                    <a:pt x="6501271" y="757992"/>
                  </a:lnTo>
                  <a:lnTo>
                    <a:pt x="6496431" y="805684"/>
                  </a:lnTo>
                  <a:lnTo>
                    <a:pt x="6488494" y="852392"/>
                  </a:lnTo>
                  <a:lnTo>
                    <a:pt x="6477566" y="898011"/>
                  </a:lnTo>
                  <a:lnTo>
                    <a:pt x="6463751" y="942435"/>
                  </a:lnTo>
                  <a:lnTo>
                    <a:pt x="6447156" y="985557"/>
                  </a:lnTo>
                  <a:lnTo>
                    <a:pt x="6427887" y="1027273"/>
                  </a:lnTo>
                  <a:lnTo>
                    <a:pt x="6406049" y="1067477"/>
                  </a:lnTo>
                  <a:lnTo>
                    <a:pt x="6381747" y="1106063"/>
                  </a:lnTo>
                  <a:lnTo>
                    <a:pt x="6355088" y="1142925"/>
                  </a:lnTo>
                  <a:lnTo>
                    <a:pt x="6326177" y="1177958"/>
                  </a:lnTo>
                  <a:lnTo>
                    <a:pt x="6295120" y="1211056"/>
                  </a:lnTo>
                  <a:lnTo>
                    <a:pt x="6262022" y="1242113"/>
                  </a:lnTo>
                  <a:lnTo>
                    <a:pt x="6226989" y="1271024"/>
                  </a:lnTo>
                  <a:lnTo>
                    <a:pt x="6190127" y="1297683"/>
                  </a:lnTo>
                  <a:lnTo>
                    <a:pt x="6151541" y="1321985"/>
                  </a:lnTo>
                  <a:lnTo>
                    <a:pt x="6111337" y="1343823"/>
                  </a:lnTo>
                  <a:lnTo>
                    <a:pt x="6069621" y="1363092"/>
                  </a:lnTo>
                  <a:lnTo>
                    <a:pt x="6026499" y="1379687"/>
                  </a:lnTo>
                  <a:lnTo>
                    <a:pt x="5982075" y="1393502"/>
                  </a:lnTo>
                  <a:lnTo>
                    <a:pt x="5936456" y="1404430"/>
                  </a:lnTo>
                  <a:lnTo>
                    <a:pt x="5889748" y="1412367"/>
                  </a:lnTo>
                  <a:lnTo>
                    <a:pt x="5842056" y="1417207"/>
                  </a:lnTo>
                  <a:lnTo>
                    <a:pt x="5793486" y="1418844"/>
                  </a:lnTo>
                  <a:lnTo>
                    <a:pt x="5744915" y="1417207"/>
                  </a:lnTo>
                  <a:lnTo>
                    <a:pt x="5697223" y="1412367"/>
                  </a:lnTo>
                  <a:lnTo>
                    <a:pt x="5650515" y="1404430"/>
                  </a:lnTo>
                  <a:lnTo>
                    <a:pt x="5604896" y="1393502"/>
                  </a:lnTo>
                  <a:lnTo>
                    <a:pt x="5560472" y="1379687"/>
                  </a:lnTo>
                  <a:lnTo>
                    <a:pt x="5517350" y="1363092"/>
                  </a:lnTo>
                  <a:lnTo>
                    <a:pt x="5475634" y="1343823"/>
                  </a:lnTo>
                  <a:lnTo>
                    <a:pt x="5435430" y="1321985"/>
                  </a:lnTo>
                  <a:lnTo>
                    <a:pt x="5396844" y="1297683"/>
                  </a:lnTo>
                  <a:lnTo>
                    <a:pt x="5359982" y="1271024"/>
                  </a:lnTo>
                  <a:lnTo>
                    <a:pt x="5324949" y="1242113"/>
                  </a:lnTo>
                  <a:lnTo>
                    <a:pt x="5291851" y="1211056"/>
                  </a:lnTo>
                  <a:lnTo>
                    <a:pt x="5260794" y="1177958"/>
                  </a:lnTo>
                  <a:lnTo>
                    <a:pt x="5231883" y="1142925"/>
                  </a:lnTo>
                  <a:lnTo>
                    <a:pt x="5205224" y="1106063"/>
                  </a:lnTo>
                  <a:lnTo>
                    <a:pt x="5180922" y="1067477"/>
                  </a:lnTo>
                  <a:lnTo>
                    <a:pt x="5159084" y="1027273"/>
                  </a:lnTo>
                  <a:lnTo>
                    <a:pt x="5139815" y="985557"/>
                  </a:lnTo>
                  <a:lnTo>
                    <a:pt x="5123220" y="942435"/>
                  </a:lnTo>
                  <a:lnTo>
                    <a:pt x="5109405" y="898011"/>
                  </a:lnTo>
                  <a:lnTo>
                    <a:pt x="5098477" y="852392"/>
                  </a:lnTo>
                  <a:lnTo>
                    <a:pt x="5090540" y="805684"/>
                  </a:lnTo>
                  <a:lnTo>
                    <a:pt x="5085700" y="757992"/>
                  </a:lnTo>
                  <a:lnTo>
                    <a:pt x="5084064" y="709422"/>
                  </a:lnTo>
                  <a:close/>
                </a:path>
              </a:pathLst>
            </a:custGeom>
            <a:ln w="762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359895" y="4114800"/>
              <a:ext cx="5544312" cy="34716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231891" y="6556248"/>
              <a:ext cx="0" cy="973455"/>
            </a:xfrm>
            <a:custGeom>
              <a:avLst/>
              <a:gdLst/>
              <a:ahLst/>
              <a:cxnLst/>
              <a:rect l="l" t="t" r="r" b="b"/>
              <a:pathLst>
                <a:path w="0" h="973454">
                  <a:moveTo>
                    <a:pt x="0" y="0"/>
                  </a:moveTo>
                  <a:lnTo>
                    <a:pt x="0" y="973454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131308" y="7386828"/>
              <a:ext cx="201167" cy="1996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357104" y="6614160"/>
              <a:ext cx="0" cy="973455"/>
            </a:xfrm>
            <a:custGeom>
              <a:avLst/>
              <a:gdLst/>
              <a:ahLst/>
              <a:cxnLst/>
              <a:rect l="l" t="t" r="r" b="b"/>
              <a:pathLst>
                <a:path w="0" h="973454">
                  <a:moveTo>
                    <a:pt x="0" y="0"/>
                  </a:moveTo>
                  <a:lnTo>
                    <a:pt x="0" y="973455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256519" y="7443216"/>
              <a:ext cx="201168" cy="201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802880" y="4075176"/>
              <a:ext cx="25400" cy="1031240"/>
            </a:xfrm>
            <a:custGeom>
              <a:avLst/>
              <a:gdLst/>
              <a:ahLst/>
              <a:cxnLst/>
              <a:rect l="l" t="t" r="r" b="b"/>
              <a:pathLst>
                <a:path w="25400" h="1031239">
                  <a:moveTo>
                    <a:pt x="25146" y="103098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26680" y="3931920"/>
              <a:ext cx="201168" cy="2011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756916" y="4172712"/>
              <a:ext cx="0" cy="973455"/>
            </a:xfrm>
            <a:custGeom>
              <a:avLst/>
              <a:gdLst/>
              <a:ahLst/>
              <a:cxnLst/>
              <a:rect l="l" t="t" r="r" b="b"/>
              <a:pathLst>
                <a:path w="0" h="973454">
                  <a:moveTo>
                    <a:pt x="0" y="973454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656332" y="4114800"/>
              <a:ext cx="201168" cy="201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311908" y="5495544"/>
              <a:ext cx="5882640" cy="769620"/>
            </a:xfrm>
            <a:custGeom>
              <a:avLst/>
              <a:gdLst/>
              <a:ahLst/>
              <a:cxnLst/>
              <a:rect l="l" t="t" r="r" b="b"/>
              <a:pathLst>
                <a:path w="5882640" h="769620">
                  <a:moveTo>
                    <a:pt x="510540" y="378587"/>
                  </a:moveTo>
                  <a:lnTo>
                    <a:pt x="509016" y="375539"/>
                  </a:lnTo>
                  <a:lnTo>
                    <a:pt x="507492" y="374015"/>
                  </a:lnTo>
                  <a:lnTo>
                    <a:pt x="505968" y="370967"/>
                  </a:lnTo>
                  <a:lnTo>
                    <a:pt x="502920" y="369443"/>
                  </a:lnTo>
                  <a:lnTo>
                    <a:pt x="499872" y="369443"/>
                  </a:lnTo>
                  <a:lnTo>
                    <a:pt x="440182" y="360299"/>
                  </a:lnTo>
                  <a:lnTo>
                    <a:pt x="437603" y="353085"/>
                  </a:lnTo>
                  <a:lnTo>
                    <a:pt x="434467" y="345338"/>
                  </a:lnTo>
                  <a:lnTo>
                    <a:pt x="430745" y="337032"/>
                  </a:lnTo>
                  <a:lnTo>
                    <a:pt x="426466" y="328168"/>
                  </a:lnTo>
                  <a:lnTo>
                    <a:pt x="429983" y="323037"/>
                  </a:lnTo>
                  <a:lnTo>
                    <a:pt x="433882" y="317106"/>
                  </a:lnTo>
                  <a:lnTo>
                    <a:pt x="434708" y="315976"/>
                  </a:lnTo>
                  <a:lnTo>
                    <a:pt x="438670" y="310553"/>
                  </a:lnTo>
                  <a:lnTo>
                    <a:pt x="444754" y="303657"/>
                  </a:lnTo>
                  <a:lnTo>
                    <a:pt x="450227" y="296468"/>
                  </a:lnTo>
                  <a:lnTo>
                    <a:pt x="454952" y="290703"/>
                  </a:lnTo>
                  <a:lnTo>
                    <a:pt x="458800" y="286092"/>
                  </a:lnTo>
                  <a:lnTo>
                    <a:pt x="461645" y="282321"/>
                  </a:lnTo>
                  <a:lnTo>
                    <a:pt x="463169" y="279273"/>
                  </a:lnTo>
                  <a:lnTo>
                    <a:pt x="463169" y="274701"/>
                  </a:lnTo>
                  <a:lnTo>
                    <a:pt x="431546" y="234238"/>
                  </a:lnTo>
                  <a:lnTo>
                    <a:pt x="403479" y="208915"/>
                  </a:lnTo>
                  <a:lnTo>
                    <a:pt x="400431" y="207391"/>
                  </a:lnTo>
                  <a:lnTo>
                    <a:pt x="394335" y="207391"/>
                  </a:lnTo>
                  <a:lnTo>
                    <a:pt x="392811" y="208915"/>
                  </a:lnTo>
                  <a:lnTo>
                    <a:pt x="389763" y="210439"/>
                  </a:lnTo>
                  <a:lnTo>
                    <a:pt x="357632" y="234302"/>
                  </a:lnTo>
                  <a:lnTo>
                    <a:pt x="357632" y="416814"/>
                  </a:lnTo>
                  <a:lnTo>
                    <a:pt x="355650" y="437756"/>
                  </a:lnTo>
                  <a:lnTo>
                    <a:pt x="340271" y="474433"/>
                  </a:lnTo>
                  <a:lnTo>
                    <a:pt x="311378" y="503110"/>
                  </a:lnTo>
                  <a:lnTo>
                    <a:pt x="275323" y="517448"/>
                  </a:lnTo>
                  <a:lnTo>
                    <a:pt x="255270" y="519176"/>
                  </a:lnTo>
                  <a:lnTo>
                    <a:pt x="234569" y="517448"/>
                  </a:lnTo>
                  <a:lnTo>
                    <a:pt x="198932" y="503110"/>
                  </a:lnTo>
                  <a:lnTo>
                    <a:pt x="170256" y="474433"/>
                  </a:lnTo>
                  <a:lnTo>
                    <a:pt x="154876" y="437756"/>
                  </a:lnTo>
                  <a:lnTo>
                    <a:pt x="152908" y="416814"/>
                  </a:lnTo>
                  <a:lnTo>
                    <a:pt x="154876" y="396760"/>
                  </a:lnTo>
                  <a:lnTo>
                    <a:pt x="170256" y="360705"/>
                  </a:lnTo>
                  <a:lnTo>
                    <a:pt x="198932" y="332054"/>
                  </a:lnTo>
                  <a:lnTo>
                    <a:pt x="234569" y="317715"/>
                  </a:lnTo>
                  <a:lnTo>
                    <a:pt x="255270" y="315976"/>
                  </a:lnTo>
                  <a:lnTo>
                    <a:pt x="275323" y="317715"/>
                  </a:lnTo>
                  <a:lnTo>
                    <a:pt x="311378" y="332054"/>
                  </a:lnTo>
                  <a:lnTo>
                    <a:pt x="340271" y="360705"/>
                  </a:lnTo>
                  <a:lnTo>
                    <a:pt x="355650" y="396760"/>
                  </a:lnTo>
                  <a:lnTo>
                    <a:pt x="357632" y="416814"/>
                  </a:lnTo>
                  <a:lnTo>
                    <a:pt x="357632" y="234302"/>
                  </a:lnTo>
                  <a:lnTo>
                    <a:pt x="342392" y="245618"/>
                  </a:lnTo>
                  <a:lnTo>
                    <a:pt x="334645" y="241579"/>
                  </a:lnTo>
                  <a:lnTo>
                    <a:pt x="327317" y="238379"/>
                  </a:lnTo>
                  <a:lnTo>
                    <a:pt x="320255" y="235762"/>
                  </a:lnTo>
                  <a:lnTo>
                    <a:pt x="313309" y="233426"/>
                  </a:lnTo>
                  <a:lnTo>
                    <a:pt x="304165" y="172212"/>
                  </a:lnTo>
                  <a:lnTo>
                    <a:pt x="304165" y="169164"/>
                  </a:lnTo>
                  <a:lnTo>
                    <a:pt x="302641" y="167640"/>
                  </a:lnTo>
                  <a:lnTo>
                    <a:pt x="299593" y="166116"/>
                  </a:lnTo>
                  <a:lnTo>
                    <a:pt x="298069" y="163068"/>
                  </a:lnTo>
                  <a:lnTo>
                    <a:pt x="212471" y="163068"/>
                  </a:lnTo>
                  <a:lnTo>
                    <a:pt x="207899" y="166116"/>
                  </a:lnTo>
                  <a:lnTo>
                    <a:pt x="199517" y="213334"/>
                  </a:lnTo>
                  <a:lnTo>
                    <a:pt x="197231" y="233426"/>
                  </a:lnTo>
                  <a:lnTo>
                    <a:pt x="188531" y="235978"/>
                  </a:lnTo>
                  <a:lnTo>
                    <a:pt x="180733" y="238950"/>
                  </a:lnTo>
                  <a:lnTo>
                    <a:pt x="173520" y="242214"/>
                  </a:lnTo>
                  <a:lnTo>
                    <a:pt x="166624" y="245618"/>
                  </a:lnTo>
                  <a:lnTo>
                    <a:pt x="120777" y="210439"/>
                  </a:lnTo>
                  <a:lnTo>
                    <a:pt x="114681" y="207391"/>
                  </a:lnTo>
                  <a:lnTo>
                    <a:pt x="111633" y="207391"/>
                  </a:lnTo>
                  <a:lnTo>
                    <a:pt x="81026" y="230378"/>
                  </a:lnTo>
                  <a:lnTo>
                    <a:pt x="52832" y="259740"/>
                  </a:lnTo>
                  <a:lnTo>
                    <a:pt x="47371" y="266954"/>
                  </a:lnTo>
                  <a:lnTo>
                    <a:pt x="45847" y="268478"/>
                  </a:lnTo>
                  <a:lnTo>
                    <a:pt x="44323" y="271653"/>
                  </a:lnTo>
                  <a:lnTo>
                    <a:pt x="44323" y="276225"/>
                  </a:lnTo>
                  <a:lnTo>
                    <a:pt x="47371" y="282321"/>
                  </a:lnTo>
                  <a:lnTo>
                    <a:pt x="58242" y="295490"/>
                  </a:lnTo>
                  <a:lnTo>
                    <a:pt x="68008" y="307530"/>
                  </a:lnTo>
                  <a:lnTo>
                    <a:pt x="76619" y="318439"/>
                  </a:lnTo>
                  <a:lnTo>
                    <a:pt x="84074" y="328168"/>
                  </a:lnTo>
                  <a:lnTo>
                    <a:pt x="79781" y="336156"/>
                  </a:lnTo>
                  <a:lnTo>
                    <a:pt x="76073" y="344004"/>
                  </a:lnTo>
                  <a:lnTo>
                    <a:pt x="72923" y="351586"/>
                  </a:lnTo>
                  <a:lnTo>
                    <a:pt x="70358" y="358775"/>
                  </a:lnTo>
                  <a:lnTo>
                    <a:pt x="9144" y="367919"/>
                  </a:lnTo>
                  <a:lnTo>
                    <a:pt x="6096" y="367919"/>
                  </a:lnTo>
                  <a:lnTo>
                    <a:pt x="4572" y="369443"/>
                  </a:lnTo>
                  <a:lnTo>
                    <a:pt x="3048" y="372491"/>
                  </a:lnTo>
                  <a:lnTo>
                    <a:pt x="1524" y="374015"/>
                  </a:lnTo>
                  <a:lnTo>
                    <a:pt x="0" y="377063"/>
                  </a:lnTo>
                  <a:lnTo>
                    <a:pt x="0" y="456565"/>
                  </a:lnTo>
                  <a:lnTo>
                    <a:pt x="1524" y="459613"/>
                  </a:lnTo>
                  <a:lnTo>
                    <a:pt x="3048" y="461137"/>
                  </a:lnTo>
                  <a:lnTo>
                    <a:pt x="4572" y="464185"/>
                  </a:lnTo>
                  <a:lnTo>
                    <a:pt x="7620" y="465709"/>
                  </a:lnTo>
                  <a:lnTo>
                    <a:pt x="9144" y="465709"/>
                  </a:lnTo>
                  <a:lnTo>
                    <a:pt x="70358" y="474853"/>
                  </a:lnTo>
                  <a:lnTo>
                    <a:pt x="72923" y="482930"/>
                  </a:lnTo>
                  <a:lnTo>
                    <a:pt x="76149" y="491159"/>
                  </a:lnTo>
                  <a:lnTo>
                    <a:pt x="79794" y="499008"/>
                  </a:lnTo>
                  <a:lnTo>
                    <a:pt x="84074" y="506984"/>
                  </a:lnTo>
                  <a:lnTo>
                    <a:pt x="76073" y="517486"/>
                  </a:lnTo>
                  <a:lnTo>
                    <a:pt x="71208" y="523976"/>
                  </a:lnTo>
                  <a:lnTo>
                    <a:pt x="65786" y="531495"/>
                  </a:lnTo>
                  <a:lnTo>
                    <a:pt x="59651" y="538911"/>
                  </a:lnTo>
                  <a:lnTo>
                    <a:pt x="55003" y="545020"/>
                  </a:lnTo>
                  <a:lnTo>
                    <a:pt x="51511" y="549719"/>
                  </a:lnTo>
                  <a:lnTo>
                    <a:pt x="48895" y="552831"/>
                  </a:lnTo>
                  <a:lnTo>
                    <a:pt x="47371" y="555879"/>
                  </a:lnTo>
                  <a:lnTo>
                    <a:pt x="45847" y="557403"/>
                  </a:lnTo>
                  <a:lnTo>
                    <a:pt x="45847" y="560451"/>
                  </a:lnTo>
                  <a:lnTo>
                    <a:pt x="78740" y="600925"/>
                  </a:lnTo>
                  <a:lnTo>
                    <a:pt x="107061" y="626237"/>
                  </a:lnTo>
                  <a:lnTo>
                    <a:pt x="108585" y="627761"/>
                  </a:lnTo>
                  <a:lnTo>
                    <a:pt x="116205" y="627761"/>
                  </a:lnTo>
                  <a:lnTo>
                    <a:pt x="119253" y="624713"/>
                  </a:lnTo>
                  <a:lnTo>
                    <a:pt x="166624" y="589534"/>
                  </a:lnTo>
                  <a:lnTo>
                    <a:pt x="174599" y="592950"/>
                  </a:lnTo>
                  <a:lnTo>
                    <a:pt x="182448" y="596201"/>
                  </a:lnTo>
                  <a:lnTo>
                    <a:pt x="190030" y="599186"/>
                  </a:lnTo>
                  <a:lnTo>
                    <a:pt x="197231" y="601726"/>
                  </a:lnTo>
                  <a:lnTo>
                    <a:pt x="206375" y="662940"/>
                  </a:lnTo>
                  <a:lnTo>
                    <a:pt x="206375" y="664464"/>
                  </a:lnTo>
                  <a:lnTo>
                    <a:pt x="207899" y="667512"/>
                  </a:lnTo>
                  <a:lnTo>
                    <a:pt x="212471" y="672084"/>
                  </a:lnTo>
                  <a:lnTo>
                    <a:pt x="298069" y="672084"/>
                  </a:lnTo>
                  <a:lnTo>
                    <a:pt x="311023" y="621195"/>
                  </a:lnTo>
                  <a:lnTo>
                    <a:pt x="313309" y="601726"/>
                  </a:lnTo>
                  <a:lnTo>
                    <a:pt x="321348" y="599186"/>
                  </a:lnTo>
                  <a:lnTo>
                    <a:pt x="329222" y="596201"/>
                  </a:lnTo>
                  <a:lnTo>
                    <a:pt x="336791" y="592950"/>
                  </a:lnTo>
                  <a:lnTo>
                    <a:pt x="343916" y="589534"/>
                  </a:lnTo>
                  <a:lnTo>
                    <a:pt x="389763" y="624713"/>
                  </a:lnTo>
                  <a:lnTo>
                    <a:pt x="395859" y="627761"/>
                  </a:lnTo>
                  <a:lnTo>
                    <a:pt x="397383" y="627761"/>
                  </a:lnTo>
                  <a:lnTo>
                    <a:pt x="402831" y="626313"/>
                  </a:lnTo>
                  <a:lnTo>
                    <a:pt x="410019" y="621842"/>
                  </a:lnTo>
                  <a:lnTo>
                    <a:pt x="418909" y="614210"/>
                  </a:lnTo>
                  <a:lnTo>
                    <a:pt x="429514" y="603250"/>
                  </a:lnTo>
                  <a:lnTo>
                    <a:pt x="440105" y="592416"/>
                  </a:lnTo>
                  <a:lnTo>
                    <a:pt x="442785" y="589534"/>
                  </a:lnTo>
                  <a:lnTo>
                    <a:pt x="448995" y="582866"/>
                  </a:lnTo>
                  <a:lnTo>
                    <a:pt x="456184" y="574751"/>
                  </a:lnTo>
                  <a:lnTo>
                    <a:pt x="461645" y="568198"/>
                  </a:lnTo>
                  <a:lnTo>
                    <a:pt x="464693" y="566674"/>
                  </a:lnTo>
                  <a:lnTo>
                    <a:pt x="464693" y="555879"/>
                  </a:lnTo>
                  <a:lnTo>
                    <a:pt x="461645" y="552831"/>
                  </a:lnTo>
                  <a:lnTo>
                    <a:pt x="451637" y="539673"/>
                  </a:lnTo>
                  <a:lnTo>
                    <a:pt x="435787" y="519176"/>
                  </a:lnTo>
                  <a:lnTo>
                    <a:pt x="433882" y="516724"/>
                  </a:lnTo>
                  <a:lnTo>
                    <a:pt x="426466" y="506984"/>
                  </a:lnTo>
                  <a:lnTo>
                    <a:pt x="430517" y="498983"/>
                  </a:lnTo>
                  <a:lnTo>
                    <a:pt x="433768" y="490969"/>
                  </a:lnTo>
                  <a:lnTo>
                    <a:pt x="436321" y="483577"/>
                  </a:lnTo>
                  <a:lnTo>
                    <a:pt x="438658" y="476377"/>
                  </a:lnTo>
                  <a:lnTo>
                    <a:pt x="501396" y="467233"/>
                  </a:lnTo>
                  <a:lnTo>
                    <a:pt x="502920" y="467233"/>
                  </a:lnTo>
                  <a:lnTo>
                    <a:pt x="505968" y="465709"/>
                  </a:lnTo>
                  <a:lnTo>
                    <a:pt x="509016" y="459613"/>
                  </a:lnTo>
                  <a:lnTo>
                    <a:pt x="510540" y="458089"/>
                  </a:lnTo>
                  <a:lnTo>
                    <a:pt x="510540" y="378587"/>
                  </a:lnTo>
                  <a:close/>
                </a:path>
                <a:path w="5882640" h="769620">
                  <a:moveTo>
                    <a:pt x="766572" y="594995"/>
                  </a:moveTo>
                  <a:lnTo>
                    <a:pt x="762825" y="591578"/>
                  </a:lnTo>
                  <a:lnTo>
                    <a:pt x="751624" y="588264"/>
                  </a:lnTo>
                  <a:lnTo>
                    <a:pt x="732967" y="585254"/>
                  </a:lnTo>
                  <a:lnTo>
                    <a:pt x="706882" y="582676"/>
                  </a:lnTo>
                  <a:lnTo>
                    <a:pt x="702183" y="575056"/>
                  </a:lnTo>
                  <a:lnTo>
                    <a:pt x="700963" y="572008"/>
                  </a:lnTo>
                  <a:lnTo>
                    <a:pt x="699135" y="567436"/>
                  </a:lnTo>
                  <a:lnTo>
                    <a:pt x="694563" y="561213"/>
                  </a:lnTo>
                  <a:lnTo>
                    <a:pt x="703516" y="540550"/>
                  </a:lnTo>
                  <a:lnTo>
                    <a:pt x="709714" y="524471"/>
                  </a:lnTo>
                  <a:lnTo>
                    <a:pt x="710653" y="521462"/>
                  </a:lnTo>
                  <a:lnTo>
                    <a:pt x="713320" y="512978"/>
                  </a:lnTo>
                  <a:lnTo>
                    <a:pt x="714502" y="506095"/>
                  </a:lnTo>
                  <a:lnTo>
                    <a:pt x="714502" y="504571"/>
                  </a:lnTo>
                  <a:lnTo>
                    <a:pt x="712978" y="503047"/>
                  </a:lnTo>
                  <a:lnTo>
                    <a:pt x="676986" y="482371"/>
                  </a:lnTo>
                  <a:lnTo>
                    <a:pt x="667727" y="477215"/>
                  </a:lnTo>
                  <a:lnTo>
                    <a:pt x="663956" y="475488"/>
                  </a:lnTo>
                  <a:lnTo>
                    <a:pt x="663956" y="622554"/>
                  </a:lnTo>
                  <a:lnTo>
                    <a:pt x="663067" y="632637"/>
                  </a:lnTo>
                  <a:lnTo>
                    <a:pt x="641146" y="665340"/>
                  </a:lnTo>
                  <a:lnTo>
                    <a:pt x="611886" y="673100"/>
                  </a:lnTo>
                  <a:lnTo>
                    <a:pt x="601827" y="672249"/>
                  </a:lnTo>
                  <a:lnTo>
                    <a:pt x="569747" y="650976"/>
                  </a:lnTo>
                  <a:lnTo>
                    <a:pt x="561340" y="622554"/>
                  </a:lnTo>
                  <a:lnTo>
                    <a:pt x="562216" y="612482"/>
                  </a:lnTo>
                  <a:lnTo>
                    <a:pt x="584746" y="579729"/>
                  </a:lnTo>
                  <a:lnTo>
                    <a:pt x="611886" y="572008"/>
                  </a:lnTo>
                  <a:lnTo>
                    <a:pt x="621957" y="572871"/>
                  </a:lnTo>
                  <a:lnTo>
                    <a:pt x="655535" y="594093"/>
                  </a:lnTo>
                  <a:lnTo>
                    <a:pt x="663956" y="622554"/>
                  </a:lnTo>
                  <a:lnTo>
                    <a:pt x="663956" y="475488"/>
                  </a:lnTo>
                  <a:lnTo>
                    <a:pt x="660908" y="475488"/>
                  </a:lnTo>
                  <a:lnTo>
                    <a:pt x="652526" y="485038"/>
                  </a:lnTo>
                  <a:lnTo>
                    <a:pt x="643636" y="495579"/>
                  </a:lnTo>
                  <a:lnTo>
                    <a:pt x="634149" y="507593"/>
                  </a:lnTo>
                  <a:lnTo>
                    <a:pt x="624078" y="521462"/>
                  </a:lnTo>
                  <a:lnTo>
                    <a:pt x="619506" y="519938"/>
                  </a:lnTo>
                  <a:lnTo>
                    <a:pt x="605790" y="519938"/>
                  </a:lnTo>
                  <a:lnTo>
                    <a:pt x="601218" y="521462"/>
                  </a:lnTo>
                  <a:lnTo>
                    <a:pt x="597369" y="516305"/>
                  </a:lnTo>
                  <a:lnTo>
                    <a:pt x="572528" y="485838"/>
                  </a:lnTo>
                  <a:lnTo>
                    <a:pt x="561340" y="475488"/>
                  </a:lnTo>
                  <a:lnTo>
                    <a:pt x="556768" y="477012"/>
                  </a:lnTo>
                  <a:lnTo>
                    <a:pt x="543356" y="485038"/>
                  </a:lnTo>
                  <a:lnTo>
                    <a:pt x="526161" y="495427"/>
                  </a:lnTo>
                  <a:lnTo>
                    <a:pt x="518414" y="499999"/>
                  </a:lnTo>
                  <a:lnTo>
                    <a:pt x="512318" y="503047"/>
                  </a:lnTo>
                  <a:lnTo>
                    <a:pt x="510794" y="504571"/>
                  </a:lnTo>
                  <a:lnTo>
                    <a:pt x="510794" y="506095"/>
                  </a:lnTo>
                  <a:lnTo>
                    <a:pt x="511962" y="512978"/>
                  </a:lnTo>
                  <a:lnTo>
                    <a:pt x="515569" y="524471"/>
                  </a:lnTo>
                  <a:lnTo>
                    <a:pt x="521766" y="540550"/>
                  </a:lnTo>
                  <a:lnTo>
                    <a:pt x="530733" y="561213"/>
                  </a:lnTo>
                  <a:lnTo>
                    <a:pt x="526161" y="567436"/>
                  </a:lnTo>
                  <a:lnTo>
                    <a:pt x="521462" y="575056"/>
                  </a:lnTo>
                  <a:lnTo>
                    <a:pt x="518414" y="582676"/>
                  </a:lnTo>
                  <a:lnTo>
                    <a:pt x="492315" y="585254"/>
                  </a:lnTo>
                  <a:lnTo>
                    <a:pt x="473659" y="588264"/>
                  </a:lnTo>
                  <a:lnTo>
                    <a:pt x="462457" y="591578"/>
                  </a:lnTo>
                  <a:lnTo>
                    <a:pt x="458724" y="594995"/>
                  </a:lnTo>
                  <a:lnTo>
                    <a:pt x="458724" y="650113"/>
                  </a:lnTo>
                  <a:lnTo>
                    <a:pt x="462457" y="653529"/>
                  </a:lnTo>
                  <a:lnTo>
                    <a:pt x="473659" y="656805"/>
                  </a:lnTo>
                  <a:lnTo>
                    <a:pt x="492315" y="659815"/>
                  </a:lnTo>
                  <a:lnTo>
                    <a:pt x="518414" y="662432"/>
                  </a:lnTo>
                  <a:lnTo>
                    <a:pt x="521462" y="670052"/>
                  </a:lnTo>
                  <a:lnTo>
                    <a:pt x="526161" y="676148"/>
                  </a:lnTo>
                  <a:lnTo>
                    <a:pt x="530733" y="683768"/>
                  </a:lnTo>
                  <a:lnTo>
                    <a:pt x="521766" y="703643"/>
                  </a:lnTo>
                  <a:lnTo>
                    <a:pt x="515569" y="719442"/>
                  </a:lnTo>
                  <a:lnTo>
                    <a:pt x="511962" y="731227"/>
                  </a:lnTo>
                  <a:lnTo>
                    <a:pt x="510794" y="739013"/>
                  </a:lnTo>
                  <a:lnTo>
                    <a:pt x="510794" y="740537"/>
                  </a:lnTo>
                  <a:lnTo>
                    <a:pt x="512318" y="742061"/>
                  </a:lnTo>
                  <a:lnTo>
                    <a:pt x="542759" y="759320"/>
                  </a:lnTo>
                  <a:lnTo>
                    <a:pt x="561340" y="769620"/>
                  </a:lnTo>
                  <a:lnTo>
                    <a:pt x="563333" y="768477"/>
                  </a:lnTo>
                  <a:lnTo>
                    <a:pt x="592721" y="735139"/>
                  </a:lnTo>
                  <a:lnTo>
                    <a:pt x="597369" y="728814"/>
                  </a:lnTo>
                  <a:lnTo>
                    <a:pt x="601218" y="723646"/>
                  </a:lnTo>
                  <a:lnTo>
                    <a:pt x="605790" y="723646"/>
                  </a:lnTo>
                  <a:lnTo>
                    <a:pt x="610362" y="725170"/>
                  </a:lnTo>
                  <a:lnTo>
                    <a:pt x="614934" y="725170"/>
                  </a:lnTo>
                  <a:lnTo>
                    <a:pt x="619506" y="723646"/>
                  </a:lnTo>
                  <a:lnTo>
                    <a:pt x="624078" y="723646"/>
                  </a:lnTo>
                  <a:lnTo>
                    <a:pt x="627913" y="728814"/>
                  </a:lnTo>
                  <a:lnTo>
                    <a:pt x="632561" y="735139"/>
                  </a:lnTo>
                  <a:lnTo>
                    <a:pt x="638340" y="742619"/>
                  </a:lnTo>
                  <a:lnTo>
                    <a:pt x="645541" y="751205"/>
                  </a:lnTo>
                  <a:lnTo>
                    <a:pt x="651929" y="759320"/>
                  </a:lnTo>
                  <a:lnTo>
                    <a:pt x="657072" y="765035"/>
                  </a:lnTo>
                  <a:lnTo>
                    <a:pt x="661085" y="768477"/>
                  </a:lnTo>
                  <a:lnTo>
                    <a:pt x="663956" y="769620"/>
                  </a:lnTo>
                  <a:lnTo>
                    <a:pt x="674217" y="764057"/>
                  </a:lnTo>
                  <a:lnTo>
                    <a:pt x="682815" y="759282"/>
                  </a:lnTo>
                  <a:lnTo>
                    <a:pt x="712978" y="742061"/>
                  </a:lnTo>
                  <a:lnTo>
                    <a:pt x="714502" y="740537"/>
                  </a:lnTo>
                  <a:lnTo>
                    <a:pt x="714502" y="739013"/>
                  </a:lnTo>
                  <a:lnTo>
                    <a:pt x="694563" y="683768"/>
                  </a:lnTo>
                  <a:lnTo>
                    <a:pt x="699135" y="676148"/>
                  </a:lnTo>
                  <a:lnTo>
                    <a:pt x="701471" y="673100"/>
                  </a:lnTo>
                  <a:lnTo>
                    <a:pt x="703834" y="670052"/>
                  </a:lnTo>
                  <a:lnTo>
                    <a:pt x="706882" y="662432"/>
                  </a:lnTo>
                  <a:lnTo>
                    <a:pt x="732967" y="659815"/>
                  </a:lnTo>
                  <a:lnTo>
                    <a:pt x="751624" y="656805"/>
                  </a:lnTo>
                  <a:lnTo>
                    <a:pt x="762825" y="653529"/>
                  </a:lnTo>
                  <a:lnTo>
                    <a:pt x="766572" y="650113"/>
                  </a:lnTo>
                  <a:lnTo>
                    <a:pt x="766572" y="594995"/>
                  </a:lnTo>
                  <a:close/>
                </a:path>
                <a:path w="5882640" h="769620">
                  <a:moveTo>
                    <a:pt x="766572" y="185928"/>
                  </a:moveTo>
                  <a:lnTo>
                    <a:pt x="762825" y="182524"/>
                  </a:lnTo>
                  <a:lnTo>
                    <a:pt x="751624" y="179260"/>
                  </a:lnTo>
                  <a:lnTo>
                    <a:pt x="732967" y="176288"/>
                  </a:lnTo>
                  <a:lnTo>
                    <a:pt x="706882" y="173736"/>
                  </a:lnTo>
                  <a:lnTo>
                    <a:pt x="702183" y="166116"/>
                  </a:lnTo>
                  <a:lnTo>
                    <a:pt x="700963" y="163068"/>
                  </a:lnTo>
                  <a:lnTo>
                    <a:pt x="699135" y="158496"/>
                  </a:lnTo>
                  <a:lnTo>
                    <a:pt x="694563" y="152400"/>
                  </a:lnTo>
                  <a:lnTo>
                    <a:pt x="709714" y="115836"/>
                  </a:lnTo>
                  <a:lnTo>
                    <a:pt x="714502" y="97536"/>
                  </a:lnTo>
                  <a:lnTo>
                    <a:pt x="714502" y="96012"/>
                  </a:lnTo>
                  <a:lnTo>
                    <a:pt x="712978" y="94488"/>
                  </a:lnTo>
                  <a:lnTo>
                    <a:pt x="676986" y="73914"/>
                  </a:lnTo>
                  <a:lnTo>
                    <a:pt x="667727" y="68770"/>
                  </a:lnTo>
                  <a:lnTo>
                    <a:pt x="663956" y="67056"/>
                  </a:lnTo>
                  <a:lnTo>
                    <a:pt x="663956" y="213360"/>
                  </a:lnTo>
                  <a:lnTo>
                    <a:pt x="663067" y="223367"/>
                  </a:lnTo>
                  <a:lnTo>
                    <a:pt x="641146" y="255943"/>
                  </a:lnTo>
                  <a:lnTo>
                    <a:pt x="611886" y="263652"/>
                  </a:lnTo>
                  <a:lnTo>
                    <a:pt x="601827" y="262801"/>
                  </a:lnTo>
                  <a:lnTo>
                    <a:pt x="569747" y="241655"/>
                  </a:lnTo>
                  <a:lnTo>
                    <a:pt x="561340" y="213360"/>
                  </a:lnTo>
                  <a:lnTo>
                    <a:pt x="562216" y="203365"/>
                  </a:lnTo>
                  <a:lnTo>
                    <a:pt x="584746" y="170789"/>
                  </a:lnTo>
                  <a:lnTo>
                    <a:pt x="611886" y="163068"/>
                  </a:lnTo>
                  <a:lnTo>
                    <a:pt x="621957" y="163931"/>
                  </a:lnTo>
                  <a:lnTo>
                    <a:pt x="655535" y="185077"/>
                  </a:lnTo>
                  <a:lnTo>
                    <a:pt x="663956" y="213360"/>
                  </a:lnTo>
                  <a:lnTo>
                    <a:pt x="663956" y="67056"/>
                  </a:lnTo>
                  <a:lnTo>
                    <a:pt x="634149" y="99021"/>
                  </a:lnTo>
                  <a:lnTo>
                    <a:pt x="624078" y="112776"/>
                  </a:lnTo>
                  <a:lnTo>
                    <a:pt x="619506" y="111252"/>
                  </a:lnTo>
                  <a:lnTo>
                    <a:pt x="605790" y="111252"/>
                  </a:lnTo>
                  <a:lnTo>
                    <a:pt x="601218" y="112776"/>
                  </a:lnTo>
                  <a:lnTo>
                    <a:pt x="592721" y="101346"/>
                  </a:lnTo>
                  <a:lnTo>
                    <a:pt x="567067" y="71628"/>
                  </a:lnTo>
                  <a:lnTo>
                    <a:pt x="561340" y="67056"/>
                  </a:lnTo>
                  <a:lnTo>
                    <a:pt x="556768" y="68580"/>
                  </a:lnTo>
                  <a:lnTo>
                    <a:pt x="518414" y="91440"/>
                  </a:lnTo>
                  <a:lnTo>
                    <a:pt x="512318" y="94488"/>
                  </a:lnTo>
                  <a:lnTo>
                    <a:pt x="510794" y="96012"/>
                  </a:lnTo>
                  <a:lnTo>
                    <a:pt x="510794" y="97536"/>
                  </a:lnTo>
                  <a:lnTo>
                    <a:pt x="511962" y="104394"/>
                  </a:lnTo>
                  <a:lnTo>
                    <a:pt x="515569" y="115836"/>
                  </a:lnTo>
                  <a:lnTo>
                    <a:pt x="521766" y="131826"/>
                  </a:lnTo>
                  <a:lnTo>
                    <a:pt x="530733" y="152400"/>
                  </a:lnTo>
                  <a:lnTo>
                    <a:pt x="526161" y="158496"/>
                  </a:lnTo>
                  <a:lnTo>
                    <a:pt x="521462" y="166116"/>
                  </a:lnTo>
                  <a:lnTo>
                    <a:pt x="518414" y="173736"/>
                  </a:lnTo>
                  <a:lnTo>
                    <a:pt x="492315" y="176288"/>
                  </a:lnTo>
                  <a:lnTo>
                    <a:pt x="473659" y="179260"/>
                  </a:lnTo>
                  <a:lnTo>
                    <a:pt x="462457" y="182524"/>
                  </a:lnTo>
                  <a:lnTo>
                    <a:pt x="458724" y="185928"/>
                  </a:lnTo>
                  <a:lnTo>
                    <a:pt x="458724" y="240792"/>
                  </a:lnTo>
                  <a:lnTo>
                    <a:pt x="462457" y="244208"/>
                  </a:lnTo>
                  <a:lnTo>
                    <a:pt x="473659" y="247459"/>
                  </a:lnTo>
                  <a:lnTo>
                    <a:pt x="492315" y="250444"/>
                  </a:lnTo>
                  <a:lnTo>
                    <a:pt x="518414" y="252984"/>
                  </a:lnTo>
                  <a:lnTo>
                    <a:pt x="521462" y="260604"/>
                  </a:lnTo>
                  <a:lnTo>
                    <a:pt x="526161" y="266700"/>
                  </a:lnTo>
                  <a:lnTo>
                    <a:pt x="530733" y="274320"/>
                  </a:lnTo>
                  <a:lnTo>
                    <a:pt x="521766" y="294043"/>
                  </a:lnTo>
                  <a:lnTo>
                    <a:pt x="515569" y="309753"/>
                  </a:lnTo>
                  <a:lnTo>
                    <a:pt x="511962" y="321475"/>
                  </a:lnTo>
                  <a:lnTo>
                    <a:pt x="510794" y="329184"/>
                  </a:lnTo>
                  <a:lnTo>
                    <a:pt x="510794" y="330708"/>
                  </a:lnTo>
                  <a:lnTo>
                    <a:pt x="512318" y="332232"/>
                  </a:lnTo>
                  <a:lnTo>
                    <a:pt x="533527" y="344233"/>
                  </a:lnTo>
                  <a:lnTo>
                    <a:pt x="561340" y="359664"/>
                  </a:lnTo>
                  <a:lnTo>
                    <a:pt x="563333" y="358533"/>
                  </a:lnTo>
                  <a:lnTo>
                    <a:pt x="592721" y="325386"/>
                  </a:lnTo>
                  <a:lnTo>
                    <a:pt x="601218" y="313944"/>
                  </a:lnTo>
                  <a:lnTo>
                    <a:pt x="605790" y="315468"/>
                  </a:lnTo>
                  <a:lnTo>
                    <a:pt x="619506" y="315468"/>
                  </a:lnTo>
                  <a:lnTo>
                    <a:pt x="624078" y="313944"/>
                  </a:lnTo>
                  <a:lnTo>
                    <a:pt x="632561" y="325386"/>
                  </a:lnTo>
                  <a:lnTo>
                    <a:pt x="638340" y="332803"/>
                  </a:lnTo>
                  <a:lnTo>
                    <a:pt x="645541" y="341376"/>
                  </a:lnTo>
                  <a:lnTo>
                    <a:pt x="651891" y="349389"/>
                  </a:lnTo>
                  <a:lnTo>
                    <a:pt x="657072" y="355104"/>
                  </a:lnTo>
                  <a:lnTo>
                    <a:pt x="661085" y="358533"/>
                  </a:lnTo>
                  <a:lnTo>
                    <a:pt x="663956" y="359664"/>
                  </a:lnTo>
                  <a:lnTo>
                    <a:pt x="674217" y="354101"/>
                  </a:lnTo>
                  <a:lnTo>
                    <a:pt x="682739" y="349389"/>
                  </a:lnTo>
                  <a:lnTo>
                    <a:pt x="712978" y="332232"/>
                  </a:lnTo>
                  <a:lnTo>
                    <a:pt x="714502" y="330708"/>
                  </a:lnTo>
                  <a:lnTo>
                    <a:pt x="714502" y="329184"/>
                  </a:lnTo>
                  <a:lnTo>
                    <a:pt x="694563" y="274320"/>
                  </a:lnTo>
                  <a:lnTo>
                    <a:pt x="699135" y="266700"/>
                  </a:lnTo>
                  <a:lnTo>
                    <a:pt x="701484" y="263652"/>
                  </a:lnTo>
                  <a:lnTo>
                    <a:pt x="703834" y="260604"/>
                  </a:lnTo>
                  <a:lnTo>
                    <a:pt x="706882" y="252984"/>
                  </a:lnTo>
                  <a:lnTo>
                    <a:pt x="732967" y="250444"/>
                  </a:lnTo>
                  <a:lnTo>
                    <a:pt x="751624" y="247459"/>
                  </a:lnTo>
                  <a:lnTo>
                    <a:pt x="762825" y="244208"/>
                  </a:lnTo>
                  <a:lnTo>
                    <a:pt x="766572" y="240792"/>
                  </a:lnTo>
                  <a:lnTo>
                    <a:pt x="766572" y="185928"/>
                  </a:lnTo>
                  <a:close/>
                </a:path>
                <a:path w="5882640" h="769620">
                  <a:moveTo>
                    <a:pt x="5626608" y="311531"/>
                  </a:moveTo>
                  <a:lnTo>
                    <a:pt x="5625084" y="308483"/>
                  </a:lnTo>
                  <a:lnTo>
                    <a:pt x="5623560" y="306959"/>
                  </a:lnTo>
                  <a:lnTo>
                    <a:pt x="5622036" y="303911"/>
                  </a:lnTo>
                  <a:lnTo>
                    <a:pt x="5618988" y="302387"/>
                  </a:lnTo>
                  <a:lnTo>
                    <a:pt x="5615940" y="302387"/>
                  </a:lnTo>
                  <a:lnTo>
                    <a:pt x="5556250" y="293243"/>
                  </a:lnTo>
                  <a:lnTo>
                    <a:pt x="5553672" y="286029"/>
                  </a:lnTo>
                  <a:lnTo>
                    <a:pt x="5550535" y="278282"/>
                  </a:lnTo>
                  <a:lnTo>
                    <a:pt x="5546814" y="269976"/>
                  </a:lnTo>
                  <a:lnTo>
                    <a:pt x="5542534" y="261112"/>
                  </a:lnTo>
                  <a:lnTo>
                    <a:pt x="5546052" y="255981"/>
                  </a:lnTo>
                  <a:lnTo>
                    <a:pt x="5549963" y="250050"/>
                  </a:lnTo>
                  <a:lnTo>
                    <a:pt x="5550776" y="248920"/>
                  </a:lnTo>
                  <a:lnTo>
                    <a:pt x="5554738" y="243497"/>
                  </a:lnTo>
                  <a:lnTo>
                    <a:pt x="5560822" y="236601"/>
                  </a:lnTo>
                  <a:lnTo>
                    <a:pt x="5566295" y="229412"/>
                  </a:lnTo>
                  <a:lnTo>
                    <a:pt x="5571020" y="223647"/>
                  </a:lnTo>
                  <a:lnTo>
                    <a:pt x="5574868" y="219036"/>
                  </a:lnTo>
                  <a:lnTo>
                    <a:pt x="5577713" y="215265"/>
                  </a:lnTo>
                  <a:lnTo>
                    <a:pt x="5579237" y="212217"/>
                  </a:lnTo>
                  <a:lnTo>
                    <a:pt x="5579237" y="207645"/>
                  </a:lnTo>
                  <a:lnTo>
                    <a:pt x="5547614" y="167182"/>
                  </a:lnTo>
                  <a:lnTo>
                    <a:pt x="5519547" y="141859"/>
                  </a:lnTo>
                  <a:lnTo>
                    <a:pt x="5516499" y="140335"/>
                  </a:lnTo>
                  <a:lnTo>
                    <a:pt x="5510403" y="140335"/>
                  </a:lnTo>
                  <a:lnTo>
                    <a:pt x="5508879" y="141859"/>
                  </a:lnTo>
                  <a:lnTo>
                    <a:pt x="5505831" y="143383"/>
                  </a:lnTo>
                  <a:lnTo>
                    <a:pt x="5473700" y="167246"/>
                  </a:lnTo>
                  <a:lnTo>
                    <a:pt x="5473700" y="349758"/>
                  </a:lnTo>
                  <a:lnTo>
                    <a:pt x="5471719" y="370700"/>
                  </a:lnTo>
                  <a:lnTo>
                    <a:pt x="5456339" y="407377"/>
                  </a:lnTo>
                  <a:lnTo>
                    <a:pt x="5427446" y="436054"/>
                  </a:lnTo>
                  <a:lnTo>
                    <a:pt x="5391391" y="450392"/>
                  </a:lnTo>
                  <a:lnTo>
                    <a:pt x="5371338" y="452120"/>
                  </a:lnTo>
                  <a:lnTo>
                    <a:pt x="5350637" y="450392"/>
                  </a:lnTo>
                  <a:lnTo>
                    <a:pt x="5315001" y="436054"/>
                  </a:lnTo>
                  <a:lnTo>
                    <a:pt x="5286324" y="407377"/>
                  </a:lnTo>
                  <a:lnTo>
                    <a:pt x="5270944" y="370700"/>
                  </a:lnTo>
                  <a:lnTo>
                    <a:pt x="5268976" y="349758"/>
                  </a:lnTo>
                  <a:lnTo>
                    <a:pt x="5270944" y="329704"/>
                  </a:lnTo>
                  <a:lnTo>
                    <a:pt x="5286324" y="293649"/>
                  </a:lnTo>
                  <a:lnTo>
                    <a:pt x="5315001" y="264998"/>
                  </a:lnTo>
                  <a:lnTo>
                    <a:pt x="5350637" y="250659"/>
                  </a:lnTo>
                  <a:lnTo>
                    <a:pt x="5371338" y="248920"/>
                  </a:lnTo>
                  <a:lnTo>
                    <a:pt x="5391391" y="250659"/>
                  </a:lnTo>
                  <a:lnTo>
                    <a:pt x="5427446" y="264998"/>
                  </a:lnTo>
                  <a:lnTo>
                    <a:pt x="5456339" y="293649"/>
                  </a:lnTo>
                  <a:lnTo>
                    <a:pt x="5471719" y="329704"/>
                  </a:lnTo>
                  <a:lnTo>
                    <a:pt x="5473700" y="349758"/>
                  </a:lnTo>
                  <a:lnTo>
                    <a:pt x="5473700" y="167246"/>
                  </a:lnTo>
                  <a:lnTo>
                    <a:pt x="5458460" y="178562"/>
                  </a:lnTo>
                  <a:lnTo>
                    <a:pt x="5450713" y="174523"/>
                  </a:lnTo>
                  <a:lnTo>
                    <a:pt x="5443385" y="171335"/>
                  </a:lnTo>
                  <a:lnTo>
                    <a:pt x="5436324" y="168706"/>
                  </a:lnTo>
                  <a:lnTo>
                    <a:pt x="5429377" y="166370"/>
                  </a:lnTo>
                  <a:lnTo>
                    <a:pt x="5420233" y="105156"/>
                  </a:lnTo>
                  <a:lnTo>
                    <a:pt x="5420233" y="102108"/>
                  </a:lnTo>
                  <a:lnTo>
                    <a:pt x="5418709" y="100584"/>
                  </a:lnTo>
                  <a:lnTo>
                    <a:pt x="5415661" y="99060"/>
                  </a:lnTo>
                  <a:lnTo>
                    <a:pt x="5414137" y="96012"/>
                  </a:lnTo>
                  <a:lnTo>
                    <a:pt x="5328539" y="96012"/>
                  </a:lnTo>
                  <a:lnTo>
                    <a:pt x="5323967" y="99060"/>
                  </a:lnTo>
                  <a:lnTo>
                    <a:pt x="5315572" y="146278"/>
                  </a:lnTo>
                  <a:lnTo>
                    <a:pt x="5313299" y="166370"/>
                  </a:lnTo>
                  <a:lnTo>
                    <a:pt x="5304599" y="168922"/>
                  </a:lnTo>
                  <a:lnTo>
                    <a:pt x="5296801" y="171894"/>
                  </a:lnTo>
                  <a:lnTo>
                    <a:pt x="5289588" y="175158"/>
                  </a:lnTo>
                  <a:lnTo>
                    <a:pt x="5282692" y="178562"/>
                  </a:lnTo>
                  <a:lnTo>
                    <a:pt x="5236845" y="143383"/>
                  </a:lnTo>
                  <a:lnTo>
                    <a:pt x="5230749" y="140335"/>
                  </a:lnTo>
                  <a:lnTo>
                    <a:pt x="5227701" y="140335"/>
                  </a:lnTo>
                  <a:lnTo>
                    <a:pt x="5197094" y="163322"/>
                  </a:lnTo>
                  <a:lnTo>
                    <a:pt x="5168900" y="192684"/>
                  </a:lnTo>
                  <a:lnTo>
                    <a:pt x="5163439" y="199898"/>
                  </a:lnTo>
                  <a:lnTo>
                    <a:pt x="5161915" y="201422"/>
                  </a:lnTo>
                  <a:lnTo>
                    <a:pt x="5160391" y="204597"/>
                  </a:lnTo>
                  <a:lnTo>
                    <a:pt x="5160391" y="209169"/>
                  </a:lnTo>
                  <a:lnTo>
                    <a:pt x="5163439" y="215265"/>
                  </a:lnTo>
                  <a:lnTo>
                    <a:pt x="5174310" y="228434"/>
                  </a:lnTo>
                  <a:lnTo>
                    <a:pt x="5184076" y="240487"/>
                  </a:lnTo>
                  <a:lnTo>
                    <a:pt x="5192687" y="251383"/>
                  </a:lnTo>
                  <a:lnTo>
                    <a:pt x="5200142" y="261112"/>
                  </a:lnTo>
                  <a:lnTo>
                    <a:pt x="5195849" y="269100"/>
                  </a:lnTo>
                  <a:lnTo>
                    <a:pt x="5192141" y="276948"/>
                  </a:lnTo>
                  <a:lnTo>
                    <a:pt x="5188991" y="284530"/>
                  </a:lnTo>
                  <a:lnTo>
                    <a:pt x="5186426" y="291719"/>
                  </a:lnTo>
                  <a:lnTo>
                    <a:pt x="5125212" y="300863"/>
                  </a:lnTo>
                  <a:lnTo>
                    <a:pt x="5122164" y="300863"/>
                  </a:lnTo>
                  <a:lnTo>
                    <a:pt x="5120640" y="302387"/>
                  </a:lnTo>
                  <a:lnTo>
                    <a:pt x="5119116" y="305435"/>
                  </a:lnTo>
                  <a:lnTo>
                    <a:pt x="5117592" y="306959"/>
                  </a:lnTo>
                  <a:lnTo>
                    <a:pt x="5116068" y="310007"/>
                  </a:lnTo>
                  <a:lnTo>
                    <a:pt x="5116068" y="389509"/>
                  </a:lnTo>
                  <a:lnTo>
                    <a:pt x="5117592" y="392557"/>
                  </a:lnTo>
                  <a:lnTo>
                    <a:pt x="5119116" y="394081"/>
                  </a:lnTo>
                  <a:lnTo>
                    <a:pt x="5120640" y="397129"/>
                  </a:lnTo>
                  <a:lnTo>
                    <a:pt x="5123688" y="398653"/>
                  </a:lnTo>
                  <a:lnTo>
                    <a:pt x="5125212" y="398653"/>
                  </a:lnTo>
                  <a:lnTo>
                    <a:pt x="5186426" y="407797"/>
                  </a:lnTo>
                  <a:lnTo>
                    <a:pt x="5188991" y="415874"/>
                  </a:lnTo>
                  <a:lnTo>
                    <a:pt x="5192217" y="424103"/>
                  </a:lnTo>
                  <a:lnTo>
                    <a:pt x="5195862" y="431952"/>
                  </a:lnTo>
                  <a:lnTo>
                    <a:pt x="5200142" y="439928"/>
                  </a:lnTo>
                  <a:lnTo>
                    <a:pt x="5192141" y="450430"/>
                  </a:lnTo>
                  <a:lnTo>
                    <a:pt x="5187277" y="456920"/>
                  </a:lnTo>
                  <a:lnTo>
                    <a:pt x="5181854" y="464439"/>
                  </a:lnTo>
                  <a:lnTo>
                    <a:pt x="5175720" y="471855"/>
                  </a:lnTo>
                  <a:lnTo>
                    <a:pt x="5171071" y="477964"/>
                  </a:lnTo>
                  <a:lnTo>
                    <a:pt x="5167579" y="482663"/>
                  </a:lnTo>
                  <a:lnTo>
                    <a:pt x="5164963" y="485775"/>
                  </a:lnTo>
                  <a:lnTo>
                    <a:pt x="5163439" y="488823"/>
                  </a:lnTo>
                  <a:lnTo>
                    <a:pt x="5161915" y="490347"/>
                  </a:lnTo>
                  <a:lnTo>
                    <a:pt x="5161915" y="493395"/>
                  </a:lnTo>
                  <a:lnTo>
                    <a:pt x="5194808" y="533869"/>
                  </a:lnTo>
                  <a:lnTo>
                    <a:pt x="5223129" y="559181"/>
                  </a:lnTo>
                  <a:lnTo>
                    <a:pt x="5224653" y="560705"/>
                  </a:lnTo>
                  <a:lnTo>
                    <a:pt x="5232273" y="560705"/>
                  </a:lnTo>
                  <a:lnTo>
                    <a:pt x="5235321" y="557657"/>
                  </a:lnTo>
                  <a:lnTo>
                    <a:pt x="5282692" y="522478"/>
                  </a:lnTo>
                  <a:lnTo>
                    <a:pt x="5290667" y="525894"/>
                  </a:lnTo>
                  <a:lnTo>
                    <a:pt x="5298516" y="529145"/>
                  </a:lnTo>
                  <a:lnTo>
                    <a:pt x="5306098" y="532130"/>
                  </a:lnTo>
                  <a:lnTo>
                    <a:pt x="5313299" y="534670"/>
                  </a:lnTo>
                  <a:lnTo>
                    <a:pt x="5322443" y="595884"/>
                  </a:lnTo>
                  <a:lnTo>
                    <a:pt x="5322443" y="597408"/>
                  </a:lnTo>
                  <a:lnTo>
                    <a:pt x="5323967" y="600456"/>
                  </a:lnTo>
                  <a:lnTo>
                    <a:pt x="5328539" y="605028"/>
                  </a:lnTo>
                  <a:lnTo>
                    <a:pt x="5414137" y="605028"/>
                  </a:lnTo>
                  <a:lnTo>
                    <a:pt x="5427078" y="554139"/>
                  </a:lnTo>
                  <a:lnTo>
                    <a:pt x="5429377" y="534670"/>
                  </a:lnTo>
                  <a:lnTo>
                    <a:pt x="5437416" y="532130"/>
                  </a:lnTo>
                  <a:lnTo>
                    <a:pt x="5445290" y="529145"/>
                  </a:lnTo>
                  <a:lnTo>
                    <a:pt x="5452859" y="525894"/>
                  </a:lnTo>
                  <a:lnTo>
                    <a:pt x="5459984" y="522478"/>
                  </a:lnTo>
                  <a:lnTo>
                    <a:pt x="5505831" y="557657"/>
                  </a:lnTo>
                  <a:lnTo>
                    <a:pt x="5511927" y="560705"/>
                  </a:lnTo>
                  <a:lnTo>
                    <a:pt x="5513451" y="560705"/>
                  </a:lnTo>
                  <a:lnTo>
                    <a:pt x="5518899" y="559257"/>
                  </a:lnTo>
                  <a:lnTo>
                    <a:pt x="5526087" y="554786"/>
                  </a:lnTo>
                  <a:lnTo>
                    <a:pt x="5534977" y="547154"/>
                  </a:lnTo>
                  <a:lnTo>
                    <a:pt x="5545582" y="536194"/>
                  </a:lnTo>
                  <a:lnTo>
                    <a:pt x="5556174" y="525360"/>
                  </a:lnTo>
                  <a:lnTo>
                    <a:pt x="5558853" y="522478"/>
                  </a:lnTo>
                  <a:lnTo>
                    <a:pt x="5565076" y="515823"/>
                  </a:lnTo>
                  <a:lnTo>
                    <a:pt x="5572252" y="507695"/>
                  </a:lnTo>
                  <a:lnTo>
                    <a:pt x="5577713" y="501142"/>
                  </a:lnTo>
                  <a:lnTo>
                    <a:pt x="5580761" y="499618"/>
                  </a:lnTo>
                  <a:lnTo>
                    <a:pt x="5580761" y="488823"/>
                  </a:lnTo>
                  <a:lnTo>
                    <a:pt x="5577713" y="485775"/>
                  </a:lnTo>
                  <a:lnTo>
                    <a:pt x="5567705" y="472617"/>
                  </a:lnTo>
                  <a:lnTo>
                    <a:pt x="5551856" y="452120"/>
                  </a:lnTo>
                  <a:lnTo>
                    <a:pt x="5549951" y="449668"/>
                  </a:lnTo>
                  <a:lnTo>
                    <a:pt x="5542534" y="439928"/>
                  </a:lnTo>
                  <a:lnTo>
                    <a:pt x="5546585" y="431927"/>
                  </a:lnTo>
                  <a:lnTo>
                    <a:pt x="5549836" y="423913"/>
                  </a:lnTo>
                  <a:lnTo>
                    <a:pt x="5552389" y="416521"/>
                  </a:lnTo>
                  <a:lnTo>
                    <a:pt x="5554726" y="409321"/>
                  </a:lnTo>
                  <a:lnTo>
                    <a:pt x="5617464" y="400177"/>
                  </a:lnTo>
                  <a:lnTo>
                    <a:pt x="5618988" y="400177"/>
                  </a:lnTo>
                  <a:lnTo>
                    <a:pt x="5622036" y="398653"/>
                  </a:lnTo>
                  <a:lnTo>
                    <a:pt x="5625084" y="392557"/>
                  </a:lnTo>
                  <a:lnTo>
                    <a:pt x="5626608" y="391033"/>
                  </a:lnTo>
                  <a:lnTo>
                    <a:pt x="5626608" y="311531"/>
                  </a:lnTo>
                  <a:close/>
                </a:path>
                <a:path w="5882640" h="769620">
                  <a:moveTo>
                    <a:pt x="5882640" y="527939"/>
                  </a:moveTo>
                  <a:lnTo>
                    <a:pt x="5878893" y="524522"/>
                  </a:lnTo>
                  <a:lnTo>
                    <a:pt x="5867692" y="521208"/>
                  </a:lnTo>
                  <a:lnTo>
                    <a:pt x="5849036" y="518198"/>
                  </a:lnTo>
                  <a:lnTo>
                    <a:pt x="5822950" y="515620"/>
                  </a:lnTo>
                  <a:lnTo>
                    <a:pt x="5818251" y="508000"/>
                  </a:lnTo>
                  <a:lnTo>
                    <a:pt x="5817032" y="504952"/>
                  </a:lnTo>
                  <a:lnTo>
                    <a:pt x="5815203" y="500380"/>
                  </a:lnTo>
                  <a:lnTo>
                    <a:pt x="5810631" y="494157"/>
                  </a:lnTo>
                  <a:lnTo>
                    <a:pt x="5819584" y="473494"/>
                  </a:lnTo>
                  <a:lnTo>
                    <a:pt x="5825782" y="457415"/>
                  </a:lnTo>
                  <a:lnTo>
                    <a:pt x="5826722" y="454406"/>
                  </a:lnTo>
                  <a:lnTo>
                    <a:pt x="5829389" y="445922"/>
                  </a:lnTo>
                  <a:lnTo>
                    <a:pt x="5830570" y="439039"/>
                  </a:lnTo>
                  <a:lnTo>
                    <a:pt x="5830570" y="437515"/>
                  </a:lnTo>
                  <a:lnTo>
                    <a:pt x="5829046" y="435991"/>
                  </a:lnTo>
                  <a:lnTo>
                    <a:pt x="5793054" y="415315"/>
                  </a:lnTo>
                  <a:lnTo>
                    <a:pt x="5783796" y="410159"/>
                  </a:lnTo>
                  <a:lnTo>
                    <a:pt x="5780024" y="408432"/>
                  </a:lnTo>
                  <a:lnTo>
                    <a:pt x="5780024" y="555498"/>
                  </a:lnTo>
                  <a:lnTo>
                    <a:pt x="5779135" y="565581"/>
                  </a:lnTo>
                  <a:lnTo>
                    <a:pt x="5757215" y="598284"/>
                  </a:lnTo>
                  <a:lnTo>
                    <a:pt x="5727954" y="606044"/>
                  </a:lnTo>
                  <a:lnTo>
                    <a:pt x="5717895" y="605193"/>
                  </a:lnTo>
                  <a:lnTo>
                    <a:pt x="5685815" y="583920"/>
                  </a:lnTo>
                  <a:lnTo>
                    <a:pt x="5677408" y="555498"/>
                  </a:lnTo>
                  <a:lnTo>
                    <a:pt x="5678284" y="545426"/>
                  </a:lnTo>
                  <a:lnTo>
                    <a:pt x="5700814" y="512673"/>
                  </a:lnTo>
                  <a:lnTo>
                    <a:pt x="5727954" y="504952"/>
                  </a:lnTo>
                  <a:lnTo>
                    <a:pt x="5738025" y="505815"/>
                  </a:lnTo>
                  <a:lnTo>
                    <a:pt x="5771604" y="527037"/>
                  </a:lnTo>
                  <a:lnTo>
                    <a:pt x="5780024" y="555498"/>
                  </a:lnTo>
                  <a:lnTo>
                    <a:pt x="5780024" y="408432"/>
                  </a:lnTo>
                  <a:lnTo>
                    <a:pt x="5776976" y="408432"/>
                  </a:lnTo>
                  <a:lnTo>
                    <a:pt x="5768594" y="417982"/>
                  </a:lnTo>
                  <a:lnTo>
                    <a:pt x="5759704" y="428523"/>
                  </a:lnTo>
                  <a:lnTo>
                    <a:pt x="5750217" y="440537"/>
                  </a:lnTo>
                  <a:lnTo>
                    <a:pt x="5740146" y="454406"/>
                  </a:lnTo>
                  <a:lnTo>
                    <a:pt x="5735574" y="452882"/>
                  </a:lnTo>
                  <a:lnTo>
                    <a:pt x="5721858" y="452882"/>
                  </a:lnTo>
                  <a:lnTo>
                    <a:pt x="5717286" y="454406"/>
                  </a:lnTo>
                  <a:lnTo>
                    <a:pt x="5713438" y="449249"/>
                  </a:lnTo>
                  <a:lnTo>
                    <a:pt x="5688596" y="418782"/>
                  </a:lnTo>
                  <a:lnTo>
                    <a:pt x="5677408" y="408432"/>
                  </a:lnTo>
                  <a:lnTo>
                    <a:pt x="5672836" y="409956"/>
                  </a:lnTo>
                  <a:lnTo>
                    <a:pt x="5659425" y="417982"/>
                  </a:lnTo>
                  <a:lnTo>
                    <a:pt x="5642229" y="428371"/>
                  </a:lnTo>
                  <a:lnTo>
                    <a:pt x="5634482" y="432943"/>
                  </a:lnTo>
                  <a:lnTo>
                    <a:pt x="5628386" y="435991"/>
                  </a:lnTo>
                  <a:lnTo>
                    <a:pt x="5626862" y="437515"/>
                  </a:lnTo>
                  <a:lnTo>
                    <a:pt x="5626862" y="439039"/>
                  </a:lnTo>
                  <a:lnTo>
                    <a:pt x="5628030" y="445922"/>
                  </a:lnTo>
                  <a:lnTo>
                    <a:pt x="5631637" y="457415"/>
                  </a:lnTo>
                  <a:lnTo>
                    <a:pt x="5637835" y="473494"/>
                  </a:lnTo>
                  <a:lnTo>
                    <a:pt x="5646801" y="494157"/>
                  </a:lnTo>
                  <a:lnTo>
                    <a:pt x="5642229" y="500380"/>
                  </a:lnTo>
                  <a:lnTo>
                    <a:pt x="5637530" y="508000"/>
                  </a:lnTo>
                  <a:lnTo>
                    <a:pt x="5634482" y="515620"/>
                  </a:lnTo>
                  <a:lnTo>
                    <a:pt x="5608383" y="518198"/>
                  </a:lnTo>
                  <a:lnTo>
                    <a:pt x="5589727" y="521208"/>
                  </a:lnTo>
                  <a:lnTo>
                    <a:pt x="5578526" y="524522"/>
                  </a:lnTo>
                  <a:lnTo>
                    <a:pt x="5574792" y="527939"/>
                  </a:lnTo>
                  <a:lnTo>
                    <a:pt x="5574792" y="583057"/>
                  </a:lnTo>
                  <a:lnTo>
                    <a:pt x="5578526" y="586473"/>
                  </a:lnTo>
                  <a:lnTo>
                    <a:pt x="5589727" y="589749"/>
                  </a:lnTo>
                  <a:lnTo>
                    <a:pt x="5608383" y="592759"/>
                  </a:lnTo>
                  <a:lnTo>
                    <a:pt x="5634482" y="595376"/>
                  </a:lnTo>
                  <a:lnTo>
                    <a:pt x="5637530" y="602996"/>
                  </a:lnTo>
                  <a:lnTo>
                    <a:pt x="5642229" y="609092"/>
                  </a:lnTo>
                  <a:lnTo>
                    <a:pt x="5646801" y="616712"/>
                  </a:lnTo>
                  <a:lnTo>
                    <a:pt x="5637835" y="636587"/>
                  </a:lnTo>
                  <a:lnTo>
                    <a:pt x="5631637" y="652386"/>
                  </a:lnTo>
                  <a:lnTo>
                    <a:pt x="5628030" y="664171"/>
                  </a:lnTo>
                  <a:lnTo>
                    <a:pt x="5626862" y="671957"/>
                  </a:lnTo>
                  <a:lnTo>
                    <a:pt x="5626862" y="673481"/>
                  </a:lnTo>
                  <a:lnTo>
                    <a:pt x="5628386" y="675005"/>
                  </a:lnTo>
                  <a:lnTo>
                    <a:pt x="5658828" y="692264"/>
                  </a:lnTo>
                  <a:lnTo>
                    <a:pt x="5677408" y="702564"/>
                  </a:lnTo>
                  <a:lnTo>
                    <a:pt x="5679402" y="701421"/>
                  </a:lnTo>
                  <a:lnTo>
                    <a:pt x="5708789" y="668083"/>
                  </a:lnTo>
                  <a:lnTo>
                    <a:pt x="5713438" y="661758"/>
                  </a:lnTo>
                  <a:lnTo>
                    <a:pt x="5717286" y="656590"/>
                  </a:lnTo>
                  <a:lnTo>
                    <a:pt x="5721858" y="656590"/>
                  </a:lnTo>
                  <a:lnTo>
                    <a:pt x="5726430" y="658114"/>
                  </a:lnTo>
                  <a:lnTo>
                    <a:pt x="5731002" y="658114"/>
                  </a:lnTo>
                  <a:lnTo>
                    <a:pt x="5735574" y="656590"/>
                  </a:lnTo>
                  <a:lnTo>
                    <a:pt x="5740146" y="656590"/>
                  </a:lnTo>
                  <a:lnTo>
                    <a:pt x="5743981" y="661758"/>
                  </a:lnTo>
                  <a:lnTo>
                    <a:pt x="5748629" y="668083"/>
                  </a:lnTo>
                  <a:lnTo>
                    <a:pt x="5754408" y="675563"/>
                  </a:lnTo>
                  <a:lnTo>
                    <a:pt x="5761609" y="684149"/>
                  </a:lnTo>
                  <a:lnTo>
                    <a:pt x="5767997" y="692264"/>
                  </a:lnTo>
                  <a:lnTo>
                    <a:pt x="5773140" y="697979"/>
                  </a:lnTo>
                  <a:lnTo>
                    <a:pt x="5777154" y="701421"/>
                  </a:lnTo>
                  <a:lnTo>
                    <a:pt x="5780024" y="702564"/>
                  </a:lnTo>
                  <a:lnTo>
                    <a:pt x="5790285" y="697001"/>
                  </a:lnTo>
                  <a:lnTo>
                    <a:pt x="5798883" y="692226"/>
                  </a:lnTo>
                  <a:lnTo>
                    <a:pt x="5829046" y="675005"/>
                  </a:lnTo>
                  <a:lnTo>
                    <a:pt x="5830570" y="673481"/>
                  </a:lnTo>
                  <a:lnTo>
                    <a:pt x="5830570" y="671957"/>
                  </a:lnTo>
                  <a:lnTo>
                    <a:pt x="5810631" y="616712"/>
                  </a:lnTo>
                  <a:lnTo>
                    <a:pt x="5815203" y="609092"/>
                  </a:lnTo>
                  <a:lnTo>
                    <a:pt x="5817552" y="606044"/>
                  </a:lnTo>
                  <a:lnTo>
                    <a:pt x="5819902" y="602996"/>
                  </a:lnTo>
                  <a:lnTo>
                    <a:pt x="5822950" y="595376"/>
                  </a:lnTo>
                  <a:lnTo>
                    <a:pt x="5849036" y="592759"/>
                  </a:lnTo>
                  <a:lnTo>
                    <a:pt x="5867692" y="589749"/>
                  </a:lnTo>
                  <a:lnTo>
                    <a:pt x="5878893" y="586473"/>
                  </a:lnTo>
                  <a:lnTo>
                    <a:pt x="5882640" y="583057"/>
                  </a:lnTo>
                  <a:lnTo>
                    <a:pt x="5882640" y="527939"/>
                  </a:lnTo>
                  <a:close/>
                </a:path>
                <a:path w="5882640" h="769620">
                  <a:moveTo>
                    <a:pt x="5882640" y="119507"/>
                  </a:moveTo>
                  <a:lnTo>
                    <a:pt x="5878893" y="116090"/>
                  </a:lnTo>
                  <a:lnTo>
                    <a:pt x="5867692" y="112776"/>
                  </a:lnTo>
                  <a:lnTo>
                    <a:pt x="5849036" y="109766"/>
                  </a:lnTo>
                  <a:lnTo>
                    <a:pt x="5822950" y="107188"/>
                  </a:lnTo>
                  <a:lnTo>
                    <a:pt x="5818251" y="99568"/>
                  </a:lnTo>
                  <a:lnTo>
                    <a:pt x="5817032" y="96520"/>
                  </a:lnTo>
                  <a:lnTo>
                    <a:pt x="5815203" y="91948"/>
                  </a:lnTo>
                  <a:lnTo>
                    <a:pt x="5810631" y="85725"/>
                  </a:lnTo>
                  <a:lnTo>
                    <a:pt x="5819584" y="65062"/>
                  </a:lnTo>
                  <a:lnTo>
                    <a:pt x="5825782" y="48983"/>
                  </a:lnTo>
                  <a:lnTo>
                    <a:pt x="5826722" y="45974"/>
                  </a:lnTo>
                  <a:lnTo>
                    <a:pt x="5829389" y="37490"/>
                  </a:lnTo>
                  <a:lnTo>
                    <a:pt x="5830570" y="30607"/>
                  </a:lnTo>
                  <a:lnTo>
                    <a:pt x="5830570" y="29083"/>
                  </a:lnTo>
                  <a:lnTo>
                    <a:pt x="5829046" y="27559"/>
                  </a:lnTo>
                  <a:lnTo>
                    <a:pt x="5793054" y="6883"/>
                  </a:lnTo>
                  <a:lnTo>
                    <a:pt x="5783796" y="1727"/>
                  </a:lnTo>
                  <a:lnTo>
                    <a:pt x="5780024" y="0"/>
                  </a:lnTo>
                  <a:lnTo>
                    <a:pt x="5780024" y="147066"/>
                  </a:lnTo>
                  <a:lnTo>
                    <a:pt x="5779135" y="157149"/>
                  </a:lnTo>
                  <a:lnTo>
                    <a:pt x="5757215" y="189852"/>
                  </a:lnTo>
                  <a:lnTo>
                    <a:pt x="5727954" y="197612"/>
                  </a:lnTo>
                  <a:lnTo>
                    <a:pt x="5717895" y="196761"/>
                  </a:lnTo>
                  <a:lnTo>
                    <a:pt x="5685815" y="175488"/>
                  </a:lnTo>
                  <a:lnTo>
                    <a:pt x="5677408" y="147066"/>
                  </a:lnTo>
                  <a:lnTo>
                    <a:pt x="5678284" y="136994"/>
                  </a:lnTo>
                  <a:lnTo>
                    <a:pt x="5700814" y="104241"/>
                  </a:lnTo>
                  <a:lnTo>
                    <a:pt x="5727954" y="96520"/>
                  </a:lnTo>
                  <a:lnTo>
                    <a:pt x="5738025" y="97383"/>
                  </a:lnTo>
                  <a:lnTo>
                    <a:pt x="5771604" y="118605"/>
                  </a:lnTo>
                  <a:lnTo>
                    <a:pt x="5780024" y="147066"/>
                  </a:lnTo>
                  <a:lnTo>
                    <a:pt x="5780024" y="0"/>
                  </a:lnTo>
                  <a:lnTo>
                    <a:pt x="5750217" y="32118"/>
                  </a:lnTo>
                  <a:lnTo>
                    <a:pt x="5740146" y="45974"/>
                  </a:lnTo>
                  <a:lnTo>
                    <a:pt x="5735574" y="44450"/>
                  </a:lnTo>
                  <a:lnTo>
                    <a:pt x="5721858" y="44450"/>
                  </a:lnTo>
                  <a:lnTo>
                    <a:pt x="5717286" y="45974"/>
                  </a:lnTo>
                  <a:lnTo>
                    <a:pt x="5713438" y="40817"/>
                  </a:lnTo>
                  <a:lnTo>
                    <a:pt x="5688596" y="10350"/>
                  </a:lnTo>
                  <a:lnTo>
                    <a:pt x="5677408" y="0"/>
                  </a:lnTo>
                  <a:lnTo>
                    <a:pt x="5672836" y="1524"/>
                  </a:lnTo>
                  <a:lnTo>
                    <a:pt x="5642229" y="19939"/>
                  </a:lnTo>
                  <a:lnTo>
                    <a:pt x="5634482" y="24511"/>
                  </a:lnTo>
                  <a:lnTo>
                    <a:pt x="5628386" y="27559"/>
                  </a:lnTo>
                  <a:lnTo>
                    <a:pt x="5626862" y="29083"/>
                  </a:lnTo>
                  <a:lnTo>
                    <a:pt x="5626862" y="30607"/>
                  </a:lnTo>
                  <a:lnTo>
                    <a:pt x="5628030" y="37490"/>
                  </a:lnTo>
                  <a:lnTo>
                    <a:pt x="5631637" y="48983"/>
                  </a:lnTo>
                  <a:lnTo>
                    <a:pt x="5637835" y="65062"/>
                  </a:lnTo>
                  <a:lnTo>
                    <a:pt x="5646801" y="85725"/>
                  </a:lnTo>
                  <a:lnTo>
                    <a:pt x="5642229" y="91948"/>
                  </a:lnTo>
                  <a:lnTo>
                    <a:pt x="5637530" y="99568"/>
                  </a:lnTo>
                  <a:lnTo>
                    <a:pt x="5634482" y="107188"/>
                  </a:lnTo>
                  <a:lnTo>
                    <a:pt x="5608383" y="109766"/>
                  </a:lnTo>
                  <a:lnTo>
                    <a:pt x="5589727" y="112776"/>
                  </a:lnTo>
                  <a:lnTo>
                    <a:pt x="5578526" y="116090"/>
                  </a:lnTo>
                  <a:lnTo>
                    <a:pt x="5574792" y="119507"/>
                  </a:lnTo>
                  <a:lnTo>
                    <a:pt x="5574792" y="174625"/>
                  </a:lnTo>
                  <a:lnTo>
                    <a:pt x="5578526" y="178041"/>
                  </a:lnTo>
                  <a:lnTo>
                    <a:pt x="5589727" y="181317"/>
                  </a:lnTo>
                  <a:lnTo>
                    <a:pt x="5608383" y="184327"/>
                  </a:lnTo>
                  <a:lnTo>
                    <a:pt x="5634482" y="186944"/>
                  </a:lnTo>
                  <a:lnTo>
                    <a:pt x="5637530" y="194564"/>
                  </a:lnTo>
                  <a:lnTo>
                    <a:pt x="5642229" y="200660"/>
                  </a:lnTo>
                  <a:lnTo>
                    <a:pt x="5646801" y="208280"/>
                  </a:lnTo>
                  <a:lnTo>
                    <a:pt x="5637835" y="228155"/>
                  </a:lnTo>
                  <a:lnTo>
                    <a:pt x="5631637" y="243954"/>
                  </a:lnTo>
                  <a:lnTo>
                    <a:pt x="5628030" y="255739"/>
                  </a:lnTo>
                  <a:lnTo>
                    <a:pt x="5626862" y="263525"/>
                  </a:lnTo>
                  <a:lnTo>
                    <a:pt x="5626862" y="265049"/>
                  </a:lnTo>
                  <a:lnTo>
                    <a:pt x="5628386" y="266573"/>
                  </a:lnTo>
                  <a:lnTo>
                    <a:pt x="5658828" y="283832"/>
                  </a:lnTo>
                  <a:lnTo>
                    <a:pt x="5677408" y="294132"/>
                  </a:lnTo>
                  <a:lnTo>
                    <a:pt x="5679402" y="292989"/>
                  </a:lnTo>
                  <a:lnTo>
                    <a:pt x="5708789" y="259651"/>
                  </a:lnTo>
                  <a:lnTo>
                    <a:pt x="5713438" y="253326"/>
                  </a:lnTo>
                  <a:lnTo>
                    <a:pt x="5717286" y="248158"/>
                  </a:lnTo>
                  <a:lnTo>
                    <a:pt x="5721858" y="249682"/>
                  </a:lnTo>
                  <a:lnTo>
                    <a:pt x="5735574" y="249682"/>
                  </a:lnTo>
                  <a:lnTo>
                    <a:pt x="5740146" y="248158"/>
                  </a:lnTo>
                  <a:lnTo>
                    <a:pt x="5743981" y="253326"/>
                  </a:lnTo>
                  <a:lnTo>
                    <a:pt x="5748629" y="259651"/>
                  </a:lnTo>
                  <a:lnTo>
                    <a:pt x="5754408" y="267131"/>
                  </a:lnTo>
                  <a:lnTo>
                    <a:pt x="5761609" y="275717"/>
                  </a:lnTo>
                  <a:lnTo>
                    <a:pt x="5767997" y="283832"/>
                  </a:lnTo>
                  <a:lnTo>
                    <a:pt x="5773140" y="289547"/>
                  </a:lnTo>
                  <a:lnTo>
                    <a:pt x="5777154" y="292989"/>
                  </a:lnTo>
                  <a:lnTo>
                    <a:pt x="5780024" y="294132"/>
                  </a:lnTo>
                  <a:lnTo>
                    <a:pt x="5790285" y="288569"/>
                  </a:lnTo>
                  <a:lnTo>
                    <a:pt x="5798883" y="283794"/>
                  </a:lnTo>
                  <a:lnTo>
                    <a:pt x="5829046" y="266573"/>
                  </a:lnTo>
                  <a:lnTo>
                    <a:pt x="5830570" y="265049"/>
                  </a:lnTo>
                  <a:lnTo>
                    <a:pt x="5830570" y="263525"/>
                  </a:lnTo>
                  <a:lnTo>
                    <a:pt x="5810631" y="208280"/>
                  </a:lnTo>
                  <a:lnTo>
                    <a:pt x="5815203" y="200660"/>
                  </a:lnTo>
                  <a:lnTo>
                    <a:pt x="5817552" y="197612"/>
                  </a:lnTo>
                  <a:lnTo>
                    <a:pt x="5819902" y="194564"/>
                  </a:lnTo>
                  <a:lnTo>
                    <a:pt x="5822950" y="186944"/>
                  </a:lnTo>
                  <a:lnTo>
                    <a:pt x="5849036" y="184327"/>
                  </a:lnTo>
                  <a:lnTo>
                    <a:pt x="5867692" y="181317"/>
                  </a:lnTo>
                  <a:lnTo>
                    <a:pt x="5878893" y="178041"/>
                  </a:lnTo>
                  <a:lnTo>
                    <a:pt x="5882640" y="174625"/>
                  </a:lnTo>
                  <a:lnTo>
                    <a:pt x="5882640" y="119507"/>
                  </a:lnTo>
                  <a:close/>
                </a:path>
              </a:pathLst>
            </a:custGeom>
            <a:solidFill>
              <a:srgbClr val="2BA28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1692020" y="2405461"/>
            <a:ext cx="2594610" cy="1308735"/>
          </a:xfrm>
          <a:prstGeom prst="rect">
            <a:avLst/>
          </a:prstGeom>
        </p:spPr>
        <p:txBody>
          <a:bodyPr wrap="square" lIns="0" tIns="150495" rIns="0" bIns="0" rtlCol="0" vert="horz">
            <a:spAutoFit/>
          </a:bodyPr>
          <a:lstStyle/>
          <a:p>
            <a:pPr marL="200025">
              <a:lnSpc>
                <a:spcPct val="100000"/>
              </a:lnSpc>
              <a:spcBef>
                <a:spcPts val="1185"/>
              </a:spcBef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PRODUCTION</a:t>
            </a:r>
            <a:r>
              <a:rPr dirty="0" sz="2000" spc="-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2020</a:t>
            </a:r>
            <a:endParaRPr sz="2000">
              <a:latin typeface="Arial"/>
              <a:cs typeface="Arial"/>
            </a:endParaRPr>
          </a:p>
          <a:p>
            <a:pPr marL="550545" marR="5080" indent="-538480">
              <a:lnSpc>
                <a:spcPct val="100000"/>
              </a:lnSpc>
              <a:spcBef>
                <a:spcPts val="855"/>
              </a:spcBef>
            </a:pP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Phone Charger 2 M / Month  STB 50K/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Month</a:t>
            </a:r>
            <a:endParaRPr sz="1600">
              <a:latin typeface="Arial"/>
              <a:cs typeface="Arial"/>
            </a:endParaRPr>
          </a:p>
          <a:p>
            <a:pPr marL="843280">
              <a:lnSpc>
                <a:spcPct val="100000"/>
              </a:lnSpc>
            </a:pP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(16)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Lines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297939" y="319531"/>
            <a:ext cx="338137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</a:t>
            </a:r>
            <a:r>
              <a:rPr dirty="0" spc="5"/>
              <a:t>S</a:t>
            </a:r>
            <a:r>
              <a:rPr dirty="0"/>
              <a:t>PE</a:t>
            </a:r>
            <a:r>
              <a:rPr dirty="0" spc="5"/>
              <a:t>C</a:t>
            </a:r>
            <a:r>
              <a:rPr dirty="0"/>
              <a:t>T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1219200" y="1310639"/>
            <a:ext cx="9392920" cy="158750"/>
            <a:chOff x="1219200" y="1310639"/>
            <a:chExt cx="9392920" cy="158750"/>
          </a:xfrm>
        </p:grpSpPr>
        <p:sp>
          <p:nvSpPr>
            <p:cNvPr id="24" name="object 24"/>
            <p:cNvSpPr/>
            <p:nvPr/>
          </p:nvSpPr>
          <p:spPr>
            <a:xfrm>
              <a:off x="1219200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60" h="158750">
                  <a:moveTo>
                    <a:pt x="3756660" y="0"/>
                  </a:moveTo>
                  <a:lnTo>
                    <a:pt x="1879092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9092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975859" y="1310639"/>
              <a:ext cx="1879600" cy="158750"/>
            </a:xfrm>
            <a:custGeom>
              <a:avLst/>
              <a:gdLst/>
              <a:ahLst/>
              <a:cxnLst/>
              <a:rect l="l" t="t" r="r" b="b"/>
              <a:pathLst>
                <a:path w="1879600" h="158750">
                  <a:moveTo>
                    <a:pt x="1879091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879091" y="158496"/>
                  </a:lnTo>
                  <a:lnTo>
                    <a:pt x="187909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854952" y="1310639"/>
              <a:ext cx="3756660" cy="158750"/>
            </a:xfrm>
            <a:custGeom>
              <a:avLst/>
              <a:gdLst/>
              <a:ahLst/>
              <a:cxnLst/>
              <a:rect l="l" t="t" r="r" b="b"/>
              <a:pathLst>
                <a:path w="3756659" h="158750">
                  <a:moveTo>
                    <a:pt x="3756660" y="0"/>
                  </a:moveTo>
                  <a:lnTo>
                    <a:pt x="1877568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1877568" y="158496"/>
                  </a:lnTo>
                  <a:lnTo>
                    <a:pt x="3756660" y="15849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3690873" y="7761312"/>
            <a:ext cx="2989580" cy="143700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dirty="0" sz="2000" spc="-20" b="1">
                <a:solidFill>
                  <a:srgbClr val="585858"/>
                </a:solidFill>
                <a:latin typeface="Arial"/>
                <a:cs typeface="Arial"/>
              </a:rPr>
              <a:t>EXPANSION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PLAN-</a:t>
            </a:r>
            <a:r>
              <a:rPr dirty="0" sz="2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2021</a:t>
            </a:r>
            <a:endParaRPr sz="2000">
              <a:latin typeface="Arial"/>
              <a:cs typeface="Arial"/>
            </a:endParaRPr>
          </a:p>
          <a:p>
            <a:pPr algn="ctr" marL="189230" marR="223520">
              <a:lnSpc>
                <a:spcPct val="100000"/>
              </a:lnSpc>
              <a:spcBef>
                <a:spcPts val="450"/>
              </a:spcBef>
            </a:pP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Phone Charger 3 M / Month  STB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100K</a:t>
            </a:r>
            <a:endParaRPr sz="1600">
              <a:latin typeface="Arial"/>
              <a:cs typeface="Arial"/>
            </a:endParaRPr>
          </a:p>
          <a:p>
            <a:pPr marL="541655">
              <a:lnSpc>
                <a:spcPct val="100000"/>
              </a:lnSpc>
            </a:pP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Power Adaptor</a:t>
            </a:r>
            <a:r>
              <a:rPr dirty="0" sz="16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400K</a:t>
            </a:r>
            <a:endParaRPr sz="1600">
              <a:latin typeface="Arial"/>
              <a:cs typeface="Arial"/>
            </a:endParaRPr>
          </a:p>
          <a:p>
            <a:pPr marL="1020444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(18)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Lines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72809" y="2664917"/>
            <a:ext cx="2921635" cy="1241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2145"/>
              </a:lnSpc>
              <a:spcBef>
                <a:spcPts val="105"/>
              </a:spcBef>
            </a:pPr>
            <a:r>
              <a:rPr dirty="0" sz="2000" spc="-20" b="1">
                <a:solidFill>
                  <a:srgbClr val="585858"/>
                </a:solidFill>
                <a:latin typeface="Arial"/>
                <a:cs typeface="Arial"/>
              </a:rPr>
              <a:t>EXPANSION</a:t>
            </a:r>
            <a:r>
              <a:rPr dirty="0" sz="2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PLAN-2022</a:t>
            </a:r>
            <a:endParaRPr sz="2000">
              <a:latin typeface="Arial"/>
              <a:cs typeface="Arial"/>
            </a:endParaRPr>
          </a:p>
          <a:p>
            <a:pPr marL="181610">
              <a:lnSpc>
                <a:spcPts val="1664"/>
              </a:lnSpc>
            </a:pP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Phone Charger 4 M/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Month</a:t>
            </a:r>
            <a:endParaRPr sz="1600">
              <a:latin typeface="Arial"/>
              <a:cs typeface="Arial"/>
            </a:endParaRPr>
          </a:p>
          <a:p>
            <a:pPr algn="ctr" marR="40640">
              <a:lnSpc>
                <a:spcPct val="100000"/>
              </a:lnSpc>
            </a:pP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STB150K</a:t>
            </a:r>
            <a:endParaRPr sz="1600">
              <a:latin typeface="Arial"/>
              <a:cs typeface="Arial"/>
            </a:endParaRPr>
          </a:p>
          <a:p>
            <a:pPr marL="233679">
              <a:lnSpc>
                <a:spcPct val="100000"/>
              </a:lnSpc>
            </a:pP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Power Adaptor 1 M/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Month</a:t>
            </a:r>
            <a:endParaRPr sz="1600">
              <a:latin typeface="Arial"/>
              <a:cs typeface="Arial"/>
            </a:endParaRPr>
          </a:p>
          <a:p>
            <a:pPr marL="983615">
              <a:lnSpc>
                <a:spcPct val="100000"/>
              </a:lnSpc>
            </a:pP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(20)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Lines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328531" y="7710030"/>
            <a:ext cx="2200910" cy="795020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MANPOWER</a:t>
            </a:r>
            <a:r>
              <a:rPr dirty="0" sz="2000" spc="-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2020</a:t>
            </a:r>
            <a:endParaRPr sz="20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765"/>
              </a:spcBef>
            </a:pP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300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Manpower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795252" y="2840945"/>
            <a:ext cx="2286000" cy="795020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MANPOWER-</a:t>
            </a:r>
            <a:r>
              <a:rPr dirty="0" sz="2000" spc="-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2020</a:t>
            </a:r>
            <a:endParaRPr sz="200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770"/>
              </a:spcBef>
            </a:pP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500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Manpower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372336" y="7624322"/>
            <a:ext cx="2611120" cy="741680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MANPOWER-</a:t>
            </a:r>
            <a:r>
              <a:rPr dirty="0" sz="2000" spc="-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585858"/>
                </a:solidFill>
                <a:latin typeface="Arial"/>
                <a:cs typeface="Arial"/>
              </a:rPr>
              <a:t>2022….</a:t>
            </a:r>
            <a:endParaRPr sz="2000">
              <a:latin typeface="Arial"/>
              <a:cs typeface="Arial"/>
            </a:endParaRPr>
          </a:p>
          <a:p>
            <a:pPr marL="335280">
              <a:lnSpc>
                <a:spcPct val="100000"/>
              </a:lnSpc>
              <a:spcBef>
                <a:spcPts val="580"/>
              </a:spcBef>
            </a:pP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1000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Manpower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850891" y="5495544"/>
            <a:ext cx="5838825" cy="753110"/>
            <a:chOff x="4850891" y="5495544"/>
            <a:chExt cx="5838825" cy="753110"/>
          </a:xfrm>
        </p:grpSpPr>
        <p:sp>
          <p:nvSpPr>
            <p:cNvPr id="33" name="object 33"/>
            <p:cNvSpPr/>
            <p:nvPr/>
          </p:nvSpPr>
          <p:spPr>
            <a:xfrm>
              <a:off x="10064495" y="5623560"/>
              <a:ext cx="178307" cy="1783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0221467" y="571500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50" y="0"/>
                  </a:moveTo>
                  <a:lnTo>
                    <a:pt x="82629" y="9826"/>
                  </a:lnTo>
                  <a:lnTo>
                    <a:pt x="40004" y="38608"/>
                  </a:lnTo>
                  <a:lnTo>
                    <a:pt x="10001" y="81978"/>
                  </a:lnTo>
                  <a:lnTo>
                    <a:pt x="0" y="133350"/>
                  </a:lnTo>
                  <a:lnTo>
                    <a:pt x="2500" y="159545"/>
                  </a:lnTo>
                  <a:lnTo>
                    <a:pt x="22502" y="206984"/>
                  </a:lnTo>
                  <a:lnTo>
                    <a:pt x="60180" y="244732"/>
                  </a:lnTo>
                  <a:lnTo>
                    <a:pt x="107102" y="264219"/>
                  </a:lnTo>
                  <a:lnTo>
                    <a:pt x="133350" y="266700"/>
                  </a:lnTo>
                  <a:lnTo>
                    <a:pt x="160331" y="264219"/>
                  </a:lnTo>
                  <a:lnTo>
                    <a:pt x="207770" y="244732"/>
                  </a:lnTo>
                  <a:lnTo>
                    <a:pt x="245268" y="206984"/>
                  </a:lnTo>
                  <a:lnTo>
                    <a:pt x="264398" y="159545"/>
                  </a:lnTo>
                  <a:lnTo>
                    <a:pt x="266700" y="133350"/>
                  </a:lnTo>
                  <a:lnTo>
                    <a:pt x="264398" y="106545"/>
                  </a:lnTo>
                  <a:lnTo>
                    <a:pt x="245268" y="59412"/>
                  </a:lnTo>
                  <a:lnTo>
                    <a:pt x="207770" y="21913"/>
                  </a:lnTo>
                  <a:lnTo>
                    <a:pt x="160331" y="2478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0466832" y="5623560"/>
              <a:ext cx="222503" cy="3581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0110215" y="5958840"/>
              <a:ext cx="489584" cy="289560"/>
            </a:xfrm>
            <a:custGeom>
              <a:avLst/>
              <a:gdLst/>
              <a:ahLst/>
              <a:cxnLst/>
              <a:rect l="l" t="t" r="r" b="b"/>
              <a:pathLst>
                <a:path w="489584" h="289560">
                  <a:moveTo>
                    <a:pt x="122681" y="0"/>
                  </a:moveTo>
                  <a:lnTo>
                    <a:pt x="120014" y="0"/>
                  </a:lnTo>
                  <a:lnTo>
                    <a:pt x="109444" y="480"/>
                  </a:lnTo>
                  <a:lnTo>
                    <a:pt x="72784" y="10951"/>
                  </a:lnTo>
                  <a:lnTo>
                    <a:pt x="40116" y="38544"/>
                  </a:lnTo>
                  <a:lnTo>
                    <a:pt x="17871" y="79275"/>
                  </a:lnTo>
                  <a:lnTo>
                    <a:pt x="5333" y="125475"/>
                  </a:lnTo>
                  <a:lnTo>
                    <a:pt x="1269" y="164084"/>
                  </a:lnTo>
                  <a:lnTo>
                    <a:pt x="535" y="172344"/>
                  </a:lnTo>
                  <a:lnTo>
                    <a:pt x="158" y="181117"/>
                  </a:lnTo>
                  <a:lnTo>
                    <a:pt x="19" y="190390"/>
                  </a:lnTo>
                  <a:lnTo>
                    <a:pt x="0" y="200151"/>
                  </a:lnTo>
                  <a:lnTo>
                    <a:pt x="1520" y="219962"/>
                  </a:lnTo>
                  <a:lnTo>
                    <a:pt x="25273" y="265557"/>
                  </a:lnTo>
                  <a:lnTo>
                    <a:pt x="71993" y="288059"/>
                  </a:lnTo>
                  <a:lnTo>
                    <a:pt x="91948" y="289560"/>
                  </a:lnTo>
                  <a:lnTo>
                    <a:pt x="395858" y="289560"/>
                  </a:lnTo>
                  <a:lnTo>
                    <a:pt x="433895" y="283559"/>
                  </a:lnTo>
                  <a:lnTo>
                    <a:pt x="474630" y="252533"/>
                  </a:lnTo>
                  <a:lnTo>
                    <a:pt x="489203" y="200151"/>
                  </a:lnTo>
                  <a:lnTo>
                    <a:pt x="489184" y="190390"/>
                  </a:lnTo>
                  <a:lnTo>
                    <a:pt x="485743" y="145303"/>
                  </a:lnTo>
                  <a:lnTo>
                    <a:pt x="478424" y="106267"/>
                  </a:lnTo>
                  <a:lnTo>
                    <a:pt x="473201" y="88011"/>
                  </a:lnTo>
                  <a:lnTo>
                    <a:pt x="470723" y="79275"/>
                  </a:lnTo>
                  <a:lnTo>
                    <a:pt x="467375" y="70897"/>
                  </a:lnTo>
                  <a:lnTo>
                    <a:pt x="463290" y="62757"/>
                  </a:lnTo>
                  <a:lnTo>
                    <a:pt x="458597" y="54737"/>
                  </a:lnTo>
                  <a:lnTo>
                    <a:pt x="455447" y="49402"/>
                  </a:lnTo>
                  <a:lnTo>
                    <a:pt x="243966" y="49402"/>
                  </a:lnTo>
                  <a:lnTo>
                    <a:pt x="232163" y="48902"/>
                  </a:lnTo>
                  <a:lnTo>
                    <a:pt x="185969" y="37379"/>
                  </a:lnTo>
                  <a:lnTo>
                    <a:pt x="160019" y="24002"/>
                  </a:lnTo>
                  <a:lnTo>
                    <a:pt x="153211" y="20002"/>
                  </a:lnTo>
                  <a:lnTo>
                    <a:pt x="146796" y="16001"/>
                  </a:lnTo>
                  <a:lnTo>
                    <a:pt x="140642" y="12001"/>
                  </a:lnTo>
                  <a:lnTo>
                    <a:pt x="126618" y="2667"/>
                  </a:lnTo>
                  <a:lnTo>
                    <a:pt x="122681" y="0"/>
                  </a:lnTo>
                  <a:close/>
                </a:path>
                <a:path w="489584" h="289560">
                  <a:moveTo>
                    <a:pt x="369188" y="0"/>
                  </a:moveTo>
                  <a:lnTo>
                    <a:pt x="366522" y="0"/>
                  </a:lnTo>
                  <a:lnTo>
                    <a:pt x="361187" y="2667"/>
                  </a:lnTo>
                  <a:lnTo>
                    <a:pt x="353186" y="8000"/>
                  </a:lnTo>
                  <a:lnTo>
                    <a:pt x="347755" y="12001"/>
                  </a:lnTo>
                  <a:lnTo>
                    <a:pt x="341550" y="16001"/>
                  </a:lnTo>
                  <a:lnTo>
                    <a:pt x="334845" y="20002"/>
                  </a:lnTo>
                  <a:lnTo>
                    <a:pt x="327913" y="24002"/>
                  </a:lnTo>
                  <a:lnTo>
                    <a:pt x="320419" y="28811"/>
                  </a:lnTo>
                  <a:lnTo>
                    <a:pt x="279382" y="44902"/>
                  </a:lnTo>
                  <a:lnTo>
                    <a:pt x="243966" y="49402"/>
                  </a:lnTo>
                  <a:lnTo>
                    <a:pt x="455447" y="49402"/>
                  </a:lnTo>
                  <a:lnTo>
                    <a:pt x="423592" y="15541"/>
                  </a:lnTo>
                  <a:lnTo>
                    <a:pt x="379170" y="480"/>
                  </a:lnTo>
                  <a:lnTo>
                    <a:pt x="36918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0020300" y="5801868"/>
              <a:ext cx="207264" cy="1798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850892" y="5495543"/>
              <a:ext cx="765175" cy="702945"/>
            </a:xfrm>
            <a:custGeom>
              <a:avLst/>
              <a:gdLst/>
              <a:ahLst/>
              <a:cxnLst/>
              <a:rect l="l" t="t" r="r" b="b"/>
              <a:pathLst>
                <a:path w="765175" h="702945">
                  <a:moveTo>
                    <a:pt x="510540" y="311531"/>
                  </a:moveTo>
                  <a:lnTo>
                    <a:pt x="509016" y="308483"/>
                  </a:lnTo>
                  <a:lnTo>
                    <a:pt x="507492" y="306959"/>
                  </a:lnTo>
                  <a:lnTo>
                    <a:pt x="505968" y="303911"/>
                  </a:lnTo>
                  <a:lnTo>
                    <a:pt x="502920" y="302387"/>
                  </a:lnTo>
                  <a:lnTo>
                    <a:pt x="499872" y="302387"/>
                  </a:lnTo>
                  <a:lnTo>
                    <a:pt x="440182" y="293243"/>
                  </a:lnTo>
                  <a:lnTo>
                    <a:pt x="437603" y="286029"/>
                  </a:lnTo>
                  <a:lnTo>
                    <a:pt x="434467" y="278282"/>
                  </a:lnTo>
                  <a:lnTo>
                    <a:pt x="430745" y="269976"/>
                  </a:lnTo>
                  <a:lnTo>
                    <a:pt x="426466" y="261112"/>
                  </a:lnTo>
                  <a:lnTo>
                    <a:pt x="429983" y="255981"/>
                  </a:lnTo>
                  <a:lnTo>
                    <a:pt x="433895" y="250050"/>
                  </a:lnTo>
                  <a:lnTo>
                    <a:pt x="434708" y="248920"/>
                  </a:lnTo>
                  <a:lnTo>
                    <a:pt x="438670" y="243497"/>
                  </a:lnTo>
                  <a:lnTo>
                    <a:pt x="444754" y="236601"/>
                  </a:lnTo>
                  <a:lnTo>
                    <a:pt x="450227" y="229412"/>
                  </a:lnTo>
                  <a:lnTo>
                    <a:pt x="454952" y="223647"/>
                  </a:lnTo>
                  <a:lnTo>
                    <a:pt x="458800" y="219036"/>
                  </a:lnTo>
                  <a:lnTo>
                    <a:pt x="461645" y="215265"/>
                  </a:lnTo>
                  <a:lnTo>
                    <a:pt x="463169" y="212217"/>
                  </a:lnTo>
                  <a:lnTo>
                    <a:pt x="463169" y="207645"/>
                  </a:lnTo>
                  <a:lnTo>
                    <a:pt x="431546" y="167182"/>
                  </a:lnTo>
                  <a:lnTo>
                    <a:pt x="403479" y="141859"/>
                  </a:lnTo>
                  <a:lnTo>
                    <a:pt x="400431" y="140335"/>
                  </a:lnTo>
                  <a:lnTo>
                    <a:pt x="394335" y="140335"/>
                  </a:lnTo>
                  <a:lnTo>
                    <a:pt x="392811" y="141859"/>
                  </a:lnTo>
                  <a:lnTo>
                    <a:pt x="389763" y="143383"/>
                  </a:lnTo>
                  <a:lnTo>
                    <a:pt x="357632" y="167246"/>
                  </a:lnTo>
                  <a:lnTo>
                    <a:pt x="357632" y="349758"/>
                  </a:lnTo>
                  <a:lnTo>
                    <a:pt x="355650" y="370700"/>
                  </a:lnTo>
                  <a:lnTo>
                    <a:pt x="340271" y="407377"/>
                  </a:lnTo>
                  <a:lnTo>
                    <a:pt x="311378" y="436054"/>
                  </a:lnTo>
                  <a:lnTo>
                    <a:pt x="275323" y="450392"/>
                  </a:lnTo>
                  <a:lnTo>
                    <a:pt x="255270" y="452120"/>
                  </a:lnTo>
                  <a:lnTo>
                    <a:pt x="234569" y="450392"/>
                  </a:lnTo>
                  <a:lnTo>
                    <a:pt x="198932" y="436054"/>
                  </a:lnTo>
                  <a:lnTo>
                    <a:pt x="170256" y="407377"/>
                  </a:lnTo>
                  <a:lnTo>
                    <a:pt x="154876" y="370700"/>
                  </a:lnTo>
                  <a:lnTo>
                    <a:pt x="152908" y="349758"/>
                  </a:lnTo>
                  <a:lnTo>
                    <a:pt x="154876" y="329704"/>
                  </a:lnTo>
                  <a:lnTo>
                    <a:pt x="170256" y="293649"/>
                  </a:lnTo>
                  <a:lnTo>
                    <a:pt x="198932" y="264998"/>
                  </a:lnTo>
                  <a:lnTo>
                    <a:pt x="234569" y="250659"/>
                  </a:lnTo>
                  <a:lnTo>
                    <a:pt x="255270" y="248920"/>
                  </a:lnTo>
                  <a:lnTo>
                    <a:pt x="275323" y="250659"/>
                  </a:lnTo>
                  <a:lnTo>
                    <a:pt x="311378" y="264998"/>
                  </a:lnTo>
                  <a:lnTo>
                    <a:pt x="340271" y="293649"/>
                  </a:lnTo>
                  <a:lnTo>
                    <a:pt x="355650" y="329704"/>
                  </a:lnTo>
                  <a:lnTo>
                    <a:pt x="357632" y="349758"/>
                  </a:lnTo>
                  <a:lnTo>
                    <a:pt x="357632" y="167246"/>
                  </a:lnTo>
                  <a:lnTo>
                    <a:pt x="342392" y="178562"/>
                  </a:lnTo>
                  <a:lnTo>
                    <a:pt x="334645" y="174523"/>
                  </a:lnTo>
                  <a:lnTo>
                    <a:pt x="327317" y="171335"/>
                  </a:lnTo>
                  <a:lnTo>
                    <a:pt x="320255" y="168706"/>
                  </a:lnTo>
                  <a:lnTo>
                    <a:pt x="313309" y="166370"/>
                  </a:lnTo>
                  <a:lnTo>
                    <a:pt x="304165" y="105156"/>
                  </a:lnTo>
                  <a:lnTo>
                    <a:pt x="304165" y="102108"/>
                  </a:lnTo>
                  <a:lnTo>
                    <a:pt x="302641" y="100584"/>
                  </a:lnTo>
                  <a:lnTo>
                    <a:pt x="299593" y="99060"/>
                  </a:lnTo>
                  <a:lnTo>
                    <a:pt x="298069" y="96012"/>
                  </a:lnTo>
                  <a:lnTo>
                    <a:pt x="212471" y="96012"/>
                  </a:lnTo>
                  <a:lnTo>
                    <a:pt x="207899" y="99060"/>
                  </a:lnTo>
                  <a:lnTo>
                    <a:pt x="199517" y="146278"/>
                  </a:lnTo>
                  <a:lnTo>
                    <a:pt x="197231" y="166370"/>
                  </a:lnTo>
                  <a:lnTo>
                    <a:pt x="188531" y="168922"/>
                  </a:lnTo>
                  <a:lnTo>
                    <a:pt x="180733" y="171894"/>
                  </a:lnTo>
                  <a:lnTo>
                    <a:pt x="173520" y="175158"/>
                  </a:lnTo>
                  <a:lnTo>
                    <a:pt x="166624" y="178562"/>
                  </a:lnTo>
                  <a:lnTo>
                    <a:pt x="120777" y="143383"/>
                  </a:lnTo>
                  <a:lnTo>
                    <a:pt x="114681" y="140335"/>
                  </a:lnTo>
                  <a:lnTo>
                    <a:pt x="111633" y="140335"/>
                  </a:lnTo>
                  <a:lnTo>
                    <a:pt x="81026" y="163322"/>
                  </a:lnTo>
                  <a:lnTo>
                    <a:pt x="52832" y="192684"/>
                  </a:lnTo>
                  <a:lnTo>
                    <a:pt x="47371" y="199898"/>
                  </a:lnTo>
                  <a:lnTo>
                    <a:pt x="45847" y="201422"/>
                  </a:lnTo>
                  <a:lnTo>
                    <a:pt x="44323" y="204597"/>
                  </a:lnTo>
                  <a:lnTo>
                    <a:pt x="44323" y="209169"/>
                  </a:lnTo>
                  <a:lnTo>
                    <a:pt x="47371" y="215265"/>
                  </a:lnTo>
                  <a:lnTo>
                    <a:pt x="58242" y="228434"/>
                  </a:lnTo>
                  <a:lnTo>
                    <a:pt x="68008" y="240487"/>
                  </a:lnTo>
                  <a:lnTo>
                    <a:pt x="76619" y="251383"/>
                  </a:lnTo>
                  <a:lnTo>
                    <a:pt x="84074" y="261112"/>
                  </a:lnTo>
                  <a:lnTo>
                    <a:pt x="79781" y="269100"/>
                  </a:lnTo>
                  <a:lnTo>
                    <a:pt x="76073" y="276948"/>
                  </a:lnTo>
                  <a:lnTo>
                    <a:pt x="72923" y="284530"/>
                  </a:lnTo>
                  <a:lnTo>
                    <a:pt x="70358" y="291719"/>
                  </a:lnTo>
                  <a:lnTo>
                    <a:pt x="9144" y="300863"/>
                  </a:lnTo>
                  <a:lnTo>
                    <a:pt x="6096" y="300863"/>
                  </a:lnTo>
                  <a:lnTo>
                    <a:pt x="4572" y="302387"/>
                  </a:lnTo>
                  <a:lnTo>
                    <a:pt x="3048" y="305435"/>
                  </a:lnTo>
                  <a:lnTo>
                    <a:pt x="1524" y="306959"/>
                  </a:lnTo>
                  <a:lnTo>
                    <a:pt x="0" y="310007"/>
                  </a:lnTo>
                  <a:lnTo>
                    <a:pt x="0" y="389509"/>
                  </a:lnTo>
                  <a:lnTo>
                    <a:pt x="1524" y="392557"/>
                  </a:lnTo>
                  <a:lnTo>
                    <a:pt x="3048" y="394081"/>
                  </a:lnTo>
                  <a:lnTo>
                    <a:pt x="4572" y="397129"/>
                  </a:lnTo>
                  <a:lnTo>
                    <a:pt x="7620" y="398653"/>
                  </a:lnTo>
                  <a:lnTo>
                    <a:pt x="9144" y="398653"/>
                  </a:lnTo>
                  <a:lnTo>
                    <a:pt x="70358" y="407797"/>
                  </a:lnTo>
                  <a:lnTo>
                    <a:pt x="72923" y="415874"/>
                  </a:lnTo>
                  <a:lnTo>
                    <a:pt x="76149" y="424103"/>
                  </a:lnTo>
                  <a:lnTo>
                    <a:pt x="79794" y="431952"/>
                  </a:lnTo>
                  <a:lnTo>
                    <a:pt x="84074" y="439928"/>
                  </a:lnTo>
                  <a:lnTo>
                    <a:pt x="76073" y="450430"/>
                  </a:lnTo>
                  <a:lnTo>
                    <a:pt x="71208" y="456920"/>
                  </a:lnTo>
                  <a:lnTo>
                    <a:pt x="65786" y="464439"/>
                  </a:lnTo>
                  <a:lnTo>
                    <a:pt x="59651" y="471855"/>
                  </a:lnTo>
                  <a:lnTo>
                    <a:pt x="55003" y="477964"/>
                  </a:lnTo>
                  <a:lnTo>
                    <a:pt x="51511" y="482663"/>
                  </a:lnTo>
                  <a:lnTo>
                    <a:pt x="48895" y="485775"/>
                  </a:lnTo>
                  <a:lnTo>
                    <a:pt x="47371" y="488823"/>
                  </a:lnTo>
                  <a:lnTo>
                    <a:pt x="45847" y="490347"/>
                  </a:lnTo>
                  <a:lnTo>
                    <a:pt x="45847" y="493395"/>
                  </a:lnTo>
                  <a:lnTo>
                    <a:pt x="78740" y="533869"/>
                  </a:lnTo>
                  <a:lnTo>
                    <a:pt x="107061" y="559181"/>
                  </a:lnTo>
                  <a:lnTo>
                    <a:pt x="108585" y="560705"/>
                  </a:lnTo>
                  <a:lnTo>
                    <a:pt x="116205" y="560705"/>
                  </a:lnTo>
                  <a:lnTo>
                    <a:pt x="119253" y="557657"/>
                  </a:lnTo>
                  <a:lnTo>
                    <a:pt x="166624" y="522478"/>
                  </a:lnTo>
                  <a:lnTo>
                    <a:pt x="174599" y="525894"/>
                  </a:lnTo>
                  <a:lnTo>
                    <a:pt x="182448" y="529145"/>
                  </a:lnTo>
                  <a:lnTo>
                    <a:pt x="190030" y="532130"/>
                  </a:lnTo>
                  <a:lnTo>
                    <a:pt x="197231" y="534670"/>
                  </a:lnTo>
                  <a:lnTo>
                    <a:pt x="206375" y="595884"/>
                  </a:lnTo>
                  <a:lnTo>
                    <a:pt x="206375" y="597408"/>
                  </a:lnTo>
                  <a:lnTo>
                    <a:pt x="207899" y="600456"/>
                  </a:lnTo>
                  <a:lnTo>
                    <a:pt x="212471" y="605028"/>
                  </a:lnTo>
                  <a:lnTo>
                    <a:pt x="298069" y="605028"/>
                  </a:lnTo>
                  <a:lnTo>
                    <a:pt x="311023" y="554139"/>
                  </a:lnTo>
                  <a:lnTo>
                    <a:pt x="313309" y="534670"/>
                  </a:lnTo>
                  <a:lnTo>
                    <a:pt x="321348" y="532130"/>
                  </a:lnTo>
                  <a:lnTo>
                    <a:pt x="329222" y="529145"/>
                  </a:lnTo>
                  <a:lnTo>
                    <a:pt x="336791" y="525894"/>
                  </a:lnTo>
                  <a:lnTo>
                    <a:pt x="343916" y="522478"/>
                  </a:lnTo>
                  <a:lnTo>
                    <a:pt x="389763" y="557657"/>
                  </a:lnTo>
                  <a:lnTo>
                    <a:pt x="395859" y="560705"/>
                  </a:lnTo>
                  <a:lnTo>
                    <a:pt x="397383" y="560705"/>
                  </a:lnTo>
                  <a:lnTo>
                    <a:pt x="402831" y="559257"/>
                  </a:lnTo>
                  <a:lnTo>
                    <a:pt x="410019" y="554786"/>
                  </a:lnTo>
                  <a:lnTo>
                    <a:pt x="418909" y="547154"/>
                  </a:lnTo>
                  <a:lnTo>
                    <a:pt x="429514" y="536194"/>
                  </a:lnTo>
                  <a:lnTo>
                    <a:pt x="440105" y="525360"/>
                  </a:lnTo>
                  <a:lnTo>
                    <a:pt x="442785" y="522478"/>
                  </a:lnTo>
                  <a:lnTo>
                    <a:pt x="449008" y="515823"/>
                  </a:lnTo>
                  <a:lnTo>
                    <a:pt x="456184" y="507695"/>
                  </a:lnTo>
                  <a:lnTo>
                    <a:pt x="461645" y="501142"/>
                  </a:lnTo>
                  <a:lnTo>
                    <a:pt x="464693" y="499618"/>
                  </a:lnTo>
                  <a:lnTo>
                    <a:pt x="464693" y="488823"/>
                  </a:lnTo>
                  <a:lnTo>
                    <a:pt x="461645" y="485775"/>
                  </a:lnTo>
                  <a:lnTo>
                    <a:pt x="451637" y="472617"/>
                  </a:lnTo>
                  <a:lnTo>
                    <a:pt x="435787" y="452120"/>
                  </a:lnTo>
                  <a:lnTo>
                    <a:pt x="433882" y="449668"/>
                  </a:lnTo>
                  <a:lnTo>
                    <a:pt x="426466" y="439928"/>
                  </a:lnTo>
                  <a:lnTo>
                    <a:pt x="430517" y="431927"/>
                  </a:lnTo>
                  <a:lnTo>
                    <a:pt x="433768" y="423913"/>
                  </a:lnTo>
                  <a:lnTo>
                    <a:pt x="436321" y="416521"/>
                  </a:lnTo>
                  <a:lnTo>
                    <a:pt x="438658" y="409321"/>
                  </a:lnTo>
                  <a:lnTo>
                    <a:pt x="501396" y="400177"/>
                  </a:lnTo>
                  <a:lnTo>
                    <a:pt x="502920" y="400177"/>
                  </a:lnTo>
                  <a:lnTo>
                    <a:pt x="505968" y="398653"/>
                  </a:lnTo>
                  <a:lnTo>
                    <a:pt x="509016" y="392557"/>
                  </a:lnTo>
                  <a:lnTo>
                    <a:pt x="510540" y="391033"/>
                  </a:lnTo>
                  <a:lnTo>
                    <a:pt x="510540" y="311531"/>
                  </a:lnTo>
                  <a:close/>
                </a:path>
                <a:path w="765175" h="702945">
                  <a:moveTo>
                    <a:pt x="765048" y="527939"/>
                  </a:moveTo>
                  <a:lnTo>
                    <a:pt x="761326" y="524522"/>
                  </a:lnTo>
                  <a:lnTo>
                    <a:pt x="750189" y="521208"/>
                  </a:lnTo>
                  <a:lnTo>
                    <a:pt x="731608" y="518198"/>
                  </a:lnTo>
                  <a:lnTo>
                    <a:pt x="705612" y="515620"/>
                  </a:lnTo>
                  <a:lnTo>
                    <a:pt x="701040" y="508000"/>
                  </a:lnTo>
                  <a:lnTo>
                    <a:pt x="699820" y="504952"/>
                  </a:lnTo>
                  <a:lnTo>
                    <a:pt x="697992" y="500380"/>
                  </a:lnTo>
                  <a:lnTo>
                    <a:pt x="693420" y="494157"/>
                  </a:lnTo>
                  <a:lnTo>
                    <a:pt x="702297" y="473494"/>
                  </a:lnTo>
                  <a:lnTo>
                    <a:pt x="708469" y="457415"/>
                  </a:lnTo>
                  <a:lnTo>
                    <a:pt x="709396" y="454406"/>
                  </a:lnTo>
                  <a:lnTo>
                    <a:pt x="712063" y="445922"/>
                  </a:lnTo>
                  <a:lnTo>
                    <a:pt x="713232" y="439039"/>
                  </a:lnTo>
                  <a:lnTo>
                    <a:pt x="713232" y="437515"/>
                  </a:lnTo>
                  <a:lnTo>
                    <a:pt x="711708" y="435991"/>
                  </a:lnTo>
                  <a:lnTo>
                    <a:pt x="675894" y="415315"/>
                  </a:lnTo>
                  <a:lnTo>
                    <a:pt x="666699" y="410159"/>
                  </a:lnTo>
                  <a:lnTo>
                    <a:pt x="662940" y="408432"/>
                  </a:lnTo>
                  <a:lnTo>
                    <a:pt x="662940" y="555498"/>
                  </a:lnTo>
                  <a:lnTo>
                    <a:pt x="662051" y="565581"/>
                  </a:lnTo>
                  <a:lnTo>
                    <a:pt x="640270" y="598284"/>
                  </a:lnTo>
                  <a:lnTo>
                    <a:pt x="611124" y="606044"/>
                  </a:lnTo>
                  <a:lnTo>
                    <a:pt x="601141" y="605193"/>
                  </a:lnTo>
                  <a:lnTo>
                    <a:pt x="569188" y="583920"/>
                  </a:lnTo>
                  <a:lnTo>
                    <a:pt x="560832" y="555498"/>
                  </a:lnTo>
                  <a:lnTo>
                    <a:pt x="561708" y="545426"/>
                  </a:lnTo>
                  <a:lnTo>
                    <a:pt x="584111" y="512673"/>
                  </a:lnTo>
                  <a:lnTo>
                    <a:pt x="611124" y="504952"/>
                  </a:lnTo>
                  <a:lnTo>
                    <a:pt x="621118" y="505815"/>
                  </a:lnTo>
                  <a:lnTo>
                    <a:pt x="654570" y="527037"/>
                  </a:lnTo>
                  <a:lnTo>
                    <a:pt x="662940" y="555498"/>
                  </a:lnTo>
                  <a:lnTo>
                    <a:pt x="662940" y="408432"/>
                  </a:lnTo>
                  <a:lnTo>
                    <a:pt x="659892" y="408432"/>
                  </a:lnTo>
                  <a:lnTo>
                    <a:pt x="651586" y="417982"/>
                  </a:lnTo>
                  <a:lnTo>
                    <a:pt x="642747" y="428523"/>
                  </a:lnTo>
                  <a:lnTo>
                    <a:pt x="633310" y="440537"/>
                  </a:lnTo>
                  <a:lnTo>
                    <a:pt x="623316" y="454406"/>
                  </a:lnTo>
                  <a:lnTo>
                    <a:pt x="618744" y="452882"/>
                  </a:lnTo>
                  <a:lnTo>
                    <a:pt x="605028" y="452882"/>
                  </a:lnTo>
                  <a:lnTo>
                    <a:pt x="600456" y="454406"/>
                  </a:lnTo>
                  <a:lnTo>
                    <a:pt x="592074" y="442912"/>
                  </a:lnTo>
                  <a:lnTo>
                    <a:pt x="566547" y="413029"/>
                  </a:lnTo>
                  <a:lnTo>
                    <a:pt x="560832" y="408432"/>
                  </a:lnTo>
                  <a:lnTo>
                    <a:pt x="556260" y="409956"/>
                  </a:lnTo>
                  <a:lnTo>
                    <a:pt x="542925" y="417982"/>
                  </a:lnTo>
                  <a:lnTo>
                    <a:pt x="518160" y="432943"/>
                  </a:lnTo>
                  <a:lnTo>
                    <a:pt x="512064" y="435991"/>
                  </a:lnTo>
                  <a:lnTo>
                    <a:pt x="510540" y="437515"/>
                  </a:lnTo>
                  <a:lnTo>
                    <a:pt x="510540" y="439039"/>
                  </a:lnTo>
                  <a:lnTo>
                    <a:pt x="511695" y="445922"/>
                  </a:lnTo>
                  <a:lnTo>
                    <a:pt x="515302" y="457415"/>
                  </a:lnTo>
                  <a:lnTo>
                    <a:pt x="521462" y="473494"/>
                  </a:lnTo>
                  <a:lnTo>
                    <a:pt x="530352" y="494157"/>
                  </a:lnTo>
                  <a:lnTo>
                    <a:pt x="525780" y="500380"/>
                  </a:lnTo>
                  <a:lnTo>
                    <a:pt x="521208" y="508000"/>
                  </a:lnTo>
                  <a:lnTo>
                    <a:pt x="518160" y="515620"/>
                  </a:lnTo>
                  <a:lnTo>
                    <a:pt x="492150" y="518198"/>
                  </a:lnTo>
                  <a:lnTo>
                    <a:pt x="473583" y="521208"/>
                  </a:lnTo>
                  <a:lnTo>
                    <a:pt x="462432" y="524522"/>
                  </a:lnTo>
                  <a:lnTo>
                    <a:pt x="458724" y="527939"/>
                  </a:lnTo>
                  <a:lnTo>
                    <a:pt x="458724" y="583057"/>
                  </a:lnTo>
                  <a:lnTo>
                    <a:pt x="462432" y="586473"/>
                  </a:lnTo>
                  <a:lnTo>
                    <a:pt x="473583" y="589749"/>
                  </a:lnTo>
                  <a:lnTo>
                    <a:pt x="492150" y="592759"/>
                  </a:lnTo>
                  <a:lnTo>
                    <a:pt x="518160" y="595376"/>
                  </a:lnTo>
                  <a:lnTo>
                    <a:pt x="521208" y="602996"/>
                  </a:lnTo>
                  <a:lnTo>
                    <a:pt x="525780" y="609092"/>
                  </a:lnTo>
                  <a:lnTo>
                    <a:pt x="530352" y="616712"/>
                  </a:lnTo>
                  <a:lnTo>
                    <a:pt x="521462" y="636587"/>
                  </a:lnTo>
                  <a:lnTo>
                    <a:pt x="515289" y="652386"/>
                  </a:lnTo>
                  <a:lnTo>
                    <a:pt x="511695" y="664171"/>
                  </a:lnTo>
                  <a:lnTo>
                    <a:pt x="510540" y="671957"/>
                  </a:lnTo>
                  <a:lnTo>
                    <a:pt x="510540" y="673481"/>
                  </a:lnTo>
                  <a:lnTo>
                    <a:pt x="512064" y="675005"/>
                  </a:lnTo>
                  <a:lnTo>
                    <a:pt x="542366" y="692264"/>
                  </a:lnTo>
                  <a:lnTo>
                    <a:pt x="560832" y="702564"/>
                  </a:lnTo>
                  <a:lnTo>
                    <a:pt x="562825" y="701421"/>
                  </a:lnTo>
                  <a:lnTo>
                    <a:pt x="592074" y="668083"/>
                  </a:lnTo>
                  <a:lnTo>
                    <a:pt x="600456" y="656590"/>
                  </a:lnTo>
                  <a:lnTo>
                    <a:pt x="605028" y="656590"/>
                  </a:lnTo>
                  <a:lnTo>
                    <a:pt x="609600" y="658114"/>
                  </a:lnTo>
                  <a:lnTo>
                    <a:pt x="614172" y="658114"/>
                  </a:lnTo>
                  <a:lnTo>
                    <a:pt x="618744" y="656590"/>
                  </a:lnTo>
                  <a:lnTo>
                    <a:pt x="623316" y="656590"/>
                  </a:lnTo>
                  <a:lnTo>
                    <a:pt x="631698" y="668083"/>
                  </a:lnTo>
                  <a:lnTo>
                    <a:pt x="637451" y="675563"/>
                  </a:lnTo>
                  <a:lnTo>
                    <a:pt x="644652" y="684149"/>
                  </a:lnTo>
                  <a:lnTo>
                    <a:pt x="650963" y="692264"/>
                  </a:lnTo>
                  <a:lnTo>
                    <a:pt x="656082" y="697979"/>
                  </a:lnTo>
                  <a:lnTo>
                    <a:pt x="660082" y="701421"/>
                  </a:lnTo>
                  <a:lnTo>
                    <a:pt x="662940" y="702564"/>
                  </a:lnTo>
                  <a:lnTo>
                    <a:pt x="673125" y="697001"/>
                  </a:lnTo>
                  <a:lnTo>
                    <a:pt x="681672" y="692226"/>
                  </a:lnTo>
                  <a:lnTo>
                    <a:pt x="711708" y="675005"/>
                  </a:lnTo>
                  <a:lnTo>
                    <a:pt x="713232" y="673481"/>
                  </a:lnTo>
                  <a:lnTo>
                    <a:pt x="713232" y="671957"/>
                  </a:lnTo>
                  <a:lnTo>
                    <a:pt x="693420" y="616712"/>
                  </a:lnTo>
                  <a:lnTo>
                    <a:pt x="697992" y="609092"/>
                  </a:lnTo>
                  <a:lnTo>
                    <a:pt x="700278" y="606044"/>
                  </a:lnTo>
                  <a:lnTo>
                    <a:pt x="702564" y="602996"/>
                  </a:lnTo>
                  <a:lnTo>
                    <a:pt x="705612" y="595376"/>
                  </a:lnTo>
                  <a:lnTo>
                    <a:pt x="731608" y="592759"/>
                  </a:lnTo>
                  <a:lnTo>
                    <a:pt x="750189" y="589749"/>
                  </a:lnTo>
                  <a:lnTo>
                    <a:pt x="761326" y="586473"/>
                  </a:lnTo>
                  <a:lnTo>
                    <a:pt x="765048" y="583057"/>
                  </a:lnTo>
                  <a:lnTo>
                    <a:pt x="765048" y="527939"/>
                  </a:lnTo>
                  <a:close/>
                </a:path>
                <a:path w="765175" h="702945">
                  <a:moveTo>
                    <a:pt x="765048" y="118872"/>
                  </a:moveTo>
                  <a:lnTo>
                    <a:pt x="761326" y="115468"/>
                  </a:lnTo>
                  <a:lnTo>
                    <a:pt x="750189" y="112204"/>
                  </a:lnTo>
                  <a:lnTo>
                    <a:pt x="731608" y="109232"/>
                  </a:lnTo>
                  <a:lnTo>
                    <a:pt x="705612" y="106680"/>
                  </a:lnTo>
                  <a:lnTo>
                    <a:pt x="701040" y="99060"/>
                  </a:lnTo>
                  <a:lnTo>
                    <a:pt x="699820" y="96012"/>
                  </a:lnTo>
                  <a:lnTo>
                    <a:pt x="697992" y="91440"/>
                  </a:lnTo>
                  <a:lnTo>
                    <a:pt x="693420" y="85344"/>
                  </a:lnTo>
                  <a:lnTo>
                    <a:pt x="702297" y="64770"/>
                  </a:lnTo>
                  <a:lnTo>
                    <a:pt x="708469" y="48768"/>
                  </a:lnTo>
                  <a:lnTo>
                    <a:pt x="709422" y="45720"/>
                  </a:lnTo>
                  <a:lnTo>
                    <a:pt x="712063" y="37338"/>
                  </a:lnTo>
                  <a:lnTo>
                    <a:pt x="713232" y="30480"/>
                  </a:lnTo>
                  <a:lnTo>
                    <a:pt x="713232" y="28956"/>
                  </a:lnTo>
                  <a:lnTo>
                    <a:pt x="711708" y="27432"/>
                  </a:lnTo>
                  <a:lnTo>
                    <a:pt x="675894" y="6858"/>
                  </a:lnTo>
                  <a:lnTo>
                    <a:pt x="666699" y="1714"/>
                  </a:lnTo>
                  <a:lnTo>
                    <a:pt x="662940" y="0"/>
                  </a:lnTo>
                  <a:lnTo>
                    <a:pt x="662940" y="146304"/>
                  </a:lnTo>
                  <a:lnTo>
                    <a:pt x="662051" y="156311"/>
                  </a:lnTo>
                  <a:lnTo>
                    <a:pt x="640257" y="188887"/>
                  </a:lnTo>
                  <a:lnTo>
                    <a:pt x="611124" y="196596"/>
                  </a:lnTo>
                  <a:lnTo>
                    <a:pt x="601141" y="195745"/>
                  </a:lnTo>
                  <a:lnTo>
                    <a:pt x="569188" y="174599"/>
                  </a:lnTo>
                  <a:lnTo>
                    <a:pt x="560832" y="146304"/>
                  </a:lnTo>
                  <a:lnTo>
                    <a:pt x="561708" y="136309"/>
                  </a:lnTo>
                  <a:lnTo>
                    <a:pt x="584111" y="103733"/>
                  </a:lnTo>
                  <a:lnTo>
                    <a:pt x="611124" y="96012"/>
                  </a:lnTo>
                  <a:lnTo>
                    <a:pt x="621118" y="96875"/>
                  </a:lnTo>
                  <a:lnTo>
                    <a:pt x="654570" y="118021"/>
                  </a:lnTo>
                  <a:lnTo>
                    <a:pt x="662940" y="146304"/>
                  </a:lnTo>
                  <a:lnTo>
                    <a:pt x="662940" y="0"/>
                  </a:lnTo>
                  <a:lnTo>
                    <a:pt x="633310" y="31965"/>
                  </a:lnTo>
                  <a:lnTo>
                    <a:pt x="623316" y="45720"/>
                  </a:lnTo>
                  <a:lnTo>
                    <a:pt x="618744" y="44196"/>
                  </a:lnTo>
                  <a:lnTo>
                    <a:pt x="605028" y="44196"/>
                  </a:lnTo>
                  <a:lnTo>
                    <a:pt x="600456" y="45720"/>
                  </a:lnTo>
                  <a:lnTo>
                    <a:pt x="592074" y="34290"/>
                  </a:lnTo>
                  <a:lnTo>
                    <a:pt x="566547" y="4584"/>
                  </a:lnTo>
                  <a:lnTo>
                    <a:pt x="560832" y="0"/>
                  </a:lnTo>
                  <a:lnTo>
                    <a:pt x="556260" y="1524"/>
                  </a:lnTo>
                  <a:lnTo>
                    <a:pt x="518160" y="24384"/>
                  </a:lnTo>
                  <a:lnTo>
                    <a:pt x="512064" y="27432"/>
                  </a:lnTo>
                  <a:lnTo>
                    <a:pt x="510540" y="28956"/>
                  </a:lnTo>
                  <a:lnTo>
                    <a:pt x="510540" y="30480"/>
                  </a:lnTo>
                  <a:lnTo>
                    <a:pt x="511695" y="37338"/>
                  </a:lnTo>
                  <a:lnTo>
                    <a:pt x="515302" y="48768"/>
                  </a:lnTo>
                  <a:lnTo>
                    <a:pt x="521462" y="64770"/>
                  </a:lnTo>
                  <a:lnTo>
                    <a:pt x="530352" y="85344"/>
                  </a:lnTo>
                  <a:lnTo>
                    <a:pt x="525780" y="91440"/>
                  </a:lnTo>
                  <a:lnTo>
                    <a:pt x="521208" y="99060"/>
                  </a:lnTo>
                  <a:lnTo>
                    <a:pt x="518160" y="106680"/>
                  </a:lnTo>
                  <a:lnTo>
                    <a:pt x="492150" y="109232"/>
                  </a:lnTo>
                  <a:lnTo>
                    <a:pt x="473583" y="112204"/>
                  </a:lnTo>
                  <a:lnTo>
                    <a:pt x="462432" y="115468"/>
                  </a:lnTo>
                  <a:lnTo>
                    <a:pt x="458724" y="118872"/>
                  </a:lnTo>
                  <a:lnTo>
                    <a:pt x="458724" y="173736"/>
                  </a:lnTo>
                  <a:lnTo>
                    <a:pt x="462432" y="177152"/>
                  </a:lnTo>
                  <a:lnTo>
                    <a:pt x="473583" y="180403"/>
                  </a:lnTo>
                  <a:lnTo>
                    <a:pt x="492150" y="183388"/>
                  </a:lnTo>
                  <a:lnTo>
                    <a:pt x="518160" y="185928"/>
                  </a:lnTo>
                  <a:lnTo>
                    <a:pt x="521208" y="193548"/>
                  </a:lnTo>
                  <a:lnTo>
                    <a:pt x="525780" y="199644"/>
                  </a:lnTo>
                  <a:lnTo>
                    <a:pt x="530352" y="207264"/>
                  </a:lnTo>
                  <a:lnTo>
                    <a:pt x="521462" y="226987"/>
                  </a:lnTo>
                  <a:lnTo>
                    <a:pt x="515289" y="242709"/>
                  </a:lnTo>
                  <a:lnTo>
                    <a:pt x="511695" y="254419"/>
                  </a:lnTo>
                  <a:lnTo>
                    <a:pt x="510540" y="262128"/>
                  </a:lnTo>
                  <a:lnTo>
                    <a:pt x="510540" y="263652"/>
                  </a:lnTo>
                  <a:lnTo>
                    <a:pt x="512064" y="265176"/>
                  </a:lnTo>
                  <a:lnTo>
                    <a:pt x="533184" y="277177"/>
                  </a:lnTo>
                  <a:lnTo>
                    <a:pt x="560832" y="292608"/>
                  </a:lnTo>
                  <a:lnTo>
                    <a:pt x="562825" y="291465"/>
                  </a:lnTo>
                  <a:lnTo>
                    <a:pt x="592074" y="258318"/>
                  </a:lnTo>
                  <a:lnTo>
                    <a:pt x="600456" y="246888"/>
                  </a:lnTo>
                  <a:lnTo>
                    <a:pt x="605028" y="248412"/>
                  </a:lnTo>
                  <a:lnTo>
                    <a:pt x="618744" y="248412"/>
                  </a:lnTo>
                  <a:lnTo>
                    <a:pt x="623316" y="246888"/>
                  </a:lnTo>
                  <a:lnTo>
                    <a:pt x="631698" y="258318"/>
                  </a:lnTo>
                  <a:lnTo>
                    <a:pt x="637451" y="265747"/>
                  </a:lnTo>
                  <a:lnTo>
                    <a:pt x="644652" y="274320"/>
                  </a:lnTo>
                  <a:lnTo>
                    <a:pt x="650938" y="282333"/>
                  </a:lnTo>
                  <a:lnTo>
                    <a:pt x="656082" y="288048"/>
                  </a:lnTo>
                  <a:lnTo>
                    <a:pt x="660082" y="291465"/>
                  </a:lnTo>
                  <a:lnTo>
                    <a:pt x="662940" y="292608"/>
                  </a:lnTo>
                  <a:lnTo>
                    <a:pt x="681609" y="282333"/>
                  </a:lnTo>
                  <a:lnTo>
                    <a:pt x="711708" y="265176"/>
                  </a:lnTo>
                  <a:lnTo>
                    <a:pt x="713232" y="263652"/>
                  </a:lnTo>
                  <a:lnTo>
                    <a:pt x="713232" y="262128"/>
                  </a:lnTo>
                  <a:lnTo>
                    <a:pt x="693420" y="207264"/>
                  </a:lnTo>
                  <a:lnTo>
                    <a:pt x="697992" y="199644"/>
                  </a:lnTo>
                  <a:lnTo>
                    <a:pt x="700278" y="196596"/>
                  </a:lnTo>
                  <a:lnTo>
                    <a:pt x="702564" y="193548"/>
                  </a:lnTo>
                  <a:lnTo>
                    <a:pt x="705612" y="185928"/>
                  </a:lnTo>
                  <a:lnTo>
                    <a:pt x="731608" y="183388"/>
                  </a:lnTo>
                  <a:lnTo>
                    <a:pt x="750189" y="180403"/>
                  </a:lnTo>
                  <a:lnTo>
                    <a:pt x="761326" y="177152"/>
                  </a:lnTo>
                  <a:lnTo>
                    <a:pt x="765048" y="173736"/>
                  </a:lnTo>
                  <a:lnTo>
                    <a:pt x="765048" y="118872"/>
                  </a:lnTo>
                  <a:close/>
                </a:path>
              </a:pathLst>
            </a:custGeom>
            <a:solidFill>
              <a:srgbClr val="9CBD5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41" name="object 41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9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2936" y="2191257"/>
            <a:ext cx="16503650" cy="7319009"/>
            <a:chOff x="892936" y="2191257"/>
            <a:chExt cx="16503650" cy="7319009"/>
          </a:xfrm>
        </p:grpSpPr>
        <p:sp>
          <p:nvSpPr>
            <p:cNvPr id="3" name="object 3"/>
            <p:cNvSpPr/>
            <p:nvPr/>
          </p:nvSpPr>
          <p:spPr>
            <a:xfrm>
              <a:off x="896111" y="9506712"/>
              <a:ext cx="16497300" cy="0"/>
            </a:xfrm>
            <a:custGeom>
              <a:avLst/>
              <a:gdLst/>
              <a:ahLst/>
              <a:cxnLst/>
              <a:rect l="l" t="t" r="r" b="b"/>
              <a:pathLst>
                <a:path w="16497300" h="0">
                  <a:moveTo>
                    <a:pt x="0" y="0"/>
                  </a:moveTo>
                  <a:lnTo>
                    <a:pt x="16497300" y="0"/>
                  </a:lnTo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711952" y="7359395"/>
              <a:ext cx="2371725" cy="2124710"/>
            </a:xfrm>
            <a:custGeom>
              <a:avLst/>
              <a:gdLst/>
              <a:ahLst/>
              <a:cxnLst/>
              <a:rect l="l" t="t" r="r" b="b"/>
              <a:pathLst>
                <a:path w="2371725" h="2124709">
                  <a:moveTo>
                    <a:pt x="531113" y="0"/>
                  </a:moveTo>
                  <a:lnTo>
                    <a:pt x="0" y="531113"/>
                  </a:lnTo>
                  <a:lnTo>
                    <a:pt x="531113" y="1062227"/>
                  </a:lnTo>
                  <a:lnTo>
                    <a:pt x="531113" y="746632"/>
                  </a:lnTo>
                  <a:lnTo>
                    <a:pt x="1702434" y="746632"/>
                  </a:lnTo>
                  <a:lnTo>
                    <a:pt x="1750358" y="751467"/>
                  </a:lnTo>
                  <a:lnTo>
                    <a:pt x="1795002" y="765333"/>
                  </a:lnTo>
                  <a:lnTo>
                    <a:pt x="1835406" y="787272"/>
                  </a:lnTo>
                  <a:lnTo>
                    <a:pt x="1870614" y="816324"/>
                  </a:lnTo>
                  <a:lnTo>
                    <a:pt x="1899666" y="851532"/>
                  </a:lnTo>
                  <a:lnTo>
                    <a:pt x="1921605" y="891936"/>
                  </a:lnTo>
                  <a:lnTo>
                    <a:pt x="1935471" y="936580"/>
                  </a:lnTo>
                  <a:lnTo>
                    <a:pt x="1940305" y="984503"/>
                  </a:lnTo>
                  <a:lnTo>
                    <a:pt x="1940305" y="2124455"/>
                  </a:lnTo>
                  <a:lnTo>
                    <a:pt x="2371344" y="2124455"/>
                  </a:lnTo>
                  <a:lnTo>
                    <a:pt x="2371344" y="984503"/>
                  </a:lnTo>
                  <a:lnTo>
                    <a:pt x="2369664" y="936731"/>
                  </a:lnTo>
                  <a:lnTo>
                    <a:pt x="2364701" y="889865"/>
                  </a:lnTo>
                  <a:lnTo>
                    <a:pt x="2356568" y="844020"/>
                  </a:lnTo>
                  <a:lnTo>
                    <a:pt x="2345378" y="799307"/>
                  </a:lnTo>
                  <a:lnTo>
                    <a:pt x="2331244" y="755841"/>
                  </a:lnTo>
                  <a:lnTo>
                    <a:pt x="2314279" y="713735"/>
                  </a:lnTo>
                  <a:lnTo>
                    <a:pt x="2294597" y="673101"/>
                  </a:lnTo>
                  <a:lnTo>
                    <a:pt x="2272310" y="634053"/>
                  </a:lnTo>
                  <a:lnTo>
                    <a:pt x="2247532" y="596704"/>
                  </a:lnTo>
                  <a:lnTo>
                    <a:pt x="2220376" y="561167"/>
                  </a:lnTo>
                  <a:lnTo>
                    <a:pt x="2190955" y="527556"/>
                  </a:lnTo>
                  <a:lnTo>
                    <a:pt x="2159382" y="495983"/>
                  </a:lnTo>
                  <a:lnTo>
                    <a:pt x="2125771" y="466562"/>
                  </a:lnTo>
                  <a:lnTo>
                    <a:pt x="2090234" y="439406"/>
                  </a:lnTo>
                  <a:lnTo>
                    <a:pt x="2052885" y="414628"/>
                  </a:lnTo>
                  <a:lnTo>
                    <a:pt x="2013837" y="392341"/>
                  </a:lnTo>
                  <a:lnTo>
                    <a:pt x="1973203" y="372659"/>
                  </a:lnTo>
                  <a:lnTo>
                    <a:pt x="1931097" y="355694"/>
                  </a:lnTo>
                  <a:lnTo>
                    <a:pt x="1887631" y="341560"/>
                  </a:lnTo>
                  <a:lnTo>
                    <a:pt x="1842918" y="330370"/>
                  </a:lnTo>
                  <a:lnTo>
                    <a:pt x="1797073" y="322237"/>
                  </a:lnTo>
                  <a:lnTo>
                    <a:pt x="1750207" y="317274"/>
                  </a:lnTo>
                  <a:lnTo>
                    <a:pt x="1702434" y="315594"/>
                  </a:lnTo>
                  <a:lnTo>
                    <a:pt x="531113" y="315594"/>
                  </a:lnTo>
                  <a:lnTo>
                    <a:pt x="531113" y="0"/>
                  </a:lnTo>
                  <a:close/>
                </a:path>
              </a:pathLst>
            </a:custGeom>
            <a:solidFill>
              <a:srgbClr val="2D77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711952" y="7359395"/>
              <a:ext cx="2371725" cy="2124710"/>
            </a:xfrm>
            <a:custGeom>
              <a:avLst/>
              <a:gdLst/>
              <a:ahLst/>
              <a:cxnLst/>
              <a:rect l="l" t="t" r="r" b="b"/>
              <a:pathLst>
                <a:path w="2371725" h="2124709">
                  <a:moveTo>
                    <a:pt x="2371344" y="2124455"/>
                  </a:moveTo>
                  <a:lnTo>
                    <a:pt x="2371344" y="984503"/>
                  </a:lnTo>
                  <a:lnTo>
                    <a:pt x="2369664" y="936731"/>
                  </a:lnTo>
                  <a:lnTo>
                    <a:pt x="2364701" y="889865"/>
                  </a:lnTo>
                  <a:lnTo>
                    <a:pt x="2356568" y="844020"/>
                  </a:lnTo>
                  <a:lnTo>
                    <a:pt x="2345378" y="799307"/>
                  </a:lnTo>
                  <a:lnTo>
                    <a:pt x="2331244" y="755841"/>
                  </a:lnTo>
                  <a:lnTo>
                    <a:pt x="2314279" y="713735"/>
                  </a:lnTo>
                  <a:lnTo>
                    <a:pt x="2294597" y="673101"/>
                  </a:lnTo>
                  <a:lnTo>
                    <a:pt x="2272310" y="634053"/>
                  </a:lnTo>
                  <a:lnTo>
                    <a:pt x="2247532" y="596704"/>
                  </a:lnTo>
                  <a:lnTo>
                    <a:pt x="2220376" y="561167"/>
                  </a:lnTo>
                  <a:lnTo>
                    <a:pt x="2190955" y="527556"/>
                  </a:lnTo>
                  <a:lnTo>
                    <a:pt x="2159382" y="495983"/>
                  </a:lnTo>
                  <a:lnTo>
                    <a:pt x="2125771" y="466562"/>
                  </a:lnTo>
                  <a:lnTo>
                    <a:pt x="2090234" y="439406"/>
                  </a:lnTo>
                  <a:lnTo>
                    <a:pt x="2052885" y="414628"/>
                  </a:lnTo>
                  <a:lnTo>
                    <a:pt x="2013837" y="392341"/>
                  </a:lnTo>
                  <a:lnTo>
                    <a:pt x="1973203" y="372659"/>
                  </a:lnTo>
                  <a:lnTo>
                    <a:pt x="1931097" y="355694"/>
                  </a:lnTo>
                  <a:lnTo>
                    <a:pt x="1887631" y="341560"/>
                  </a:lnTo>
                  <a:lnTo>
                    <a:pt x="1842918" y="330370"/>
                  </a:lnTo>
                  <a:lnTo>
                    <a:pt x="1797073" y="322237"/>
                  </a:lnTo>
                  <a:lnTo>
                    <a:pt x="1750207" y="317274"/>
                  </a:lnTo>
                  <a:lnTo>
                    <a:pt x="1702434" y="315594"/>
                  </a:lnTo>
                  <a:lnTo>
                    <a:pt x="531113" y="315594"/>
                  </a:lnTo>
                  <a:lnTo>
                    <a:pt x="531113" y="0"/>
                  </a:lnTo>
                  <a:lnTo>
                    <a:pt x="0" y="531113"/>
                  </a:lnTo>
                  <a:lnTo>
                    <a:pt x="531113" y="1062227"/>
                  </a:lnTo>
                  <a:lnTo>
                    <a:pt x="531113" y="746632"/>
                  </a:lnTo>
                  <a:lnTo>
                    <a:pt x="1702434" y="746632"/>
                  </a:lnTo>
                  <a:lnTo>
                    <a:pt x="1750358" y="751467"/>
                  </a:lnTo>
                  <a:lnTo>
                    <a:pt x="1795002" y="765333"/>
                  </a:lnTo>
                  <a:lnTo>
                    <a:pt x="1835406" y="787272"/>
                  </a:lnTo>
                  <a:lnTo>
                    <a:pt x="1870614" y="816324"/>
                  </a:lnTo>
                  <a:lnTo>
                    <a:pt x="1899666" y="851532"/>
                  </a:lnTo>
                  <a:lnTo>
                    <a:pt x="1921605" y="891936"/>
                  </a:lnTo>
                  <a:lnTo>
                    <a:pt x="1935471" y="936580"/>
                  </a:lnTo>
                  <a:lnTo>
                    <a:pt x="1940305" y="984503"/>
                  </a:lnTo>
                  <a:lnTo>
                    <a:pt x="1940305" y="2124455"/>
                  </a:lnTo>
                  <a:lnTo>
                    <a:pt x="2371344" y="2124455"/>
                  </a:lnTo>
                  <a:close/>
                </a:path>
              </a:pathLst>
            </a:custGeom>
            <a:ln w="12192">
              <a:solidFill>
                <a:srgbClr val="1F55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85688" y="5600699"/>
              <a:ext cx="4723130" cy="3883660"/>
            </a:xfrm>
            <a:custGeom>
              <a:avLst/>
              <a:gdLst/>
              <a:ahLst/>
              <a:cxnLst/>
              <a:rect l="l" t="t" r="r" b="b"/>
              <a:pathLst>
                <a:path w="4723130" h="3883659">
                  <a:moveTo>
                    <a:pt x="516636" y="0"/>
                  </a:moveTo>
                  <a:lnTo>
                    <a:pt x="0" y="461772"/>
                  </a:lnTo>
                  <a:lnTo>
                    <a:pt x="516636" y="923544"/>
                  </a:lnTo>
                  <a:lnTo>
                    <a:pt x="516636" y="654050"/>
                  </a:lnTo>
                  <a:lnTo>
                    <a:pt x="3023996" y="654050"/>
                  </a:lnTo>
                  <a:lnTo>
                    <a:pt x="3072175" y="654916"/>
                  </a:lnTo>
                  <a:lnTo>
                    <a:pt x="3119917" y="657497"/>
                  </a:lnTo>
                  <a:lnTo>
                    <a:pt x="3167193" y="661761"/>
                  </a:lnTo>
                  <a:lnTo>
                    <a:pt x="3213973" y="667680"/>
                  </a:lnTo>
                  <a:lnTo>
                    <a:pt x="3260228" y="675223"/>
                  </a:lnTo>
                  <a:lnTo>
                    <a:pt x="3305927" y="684362"/>
                  </a:lnTo>
                  <a:lnTo>
                    <a:pt x="3351041" y="695065"/>
                  </a:lnTo>
                  <a:lnTo>
                    <a:pt x="3395540" y="707305"/>
                  </a:lnTo>
                  <a:lnTo>
                    <a:pt x="3439395" y="721050"/>
                  </a:lnTo>
                  <a:lnTo>
                    <a:pt x="3482576" y="736271"/>
                  </a:lnTo>
                  <a:lnTo>
                    <a:pt x="3525053" y="752939"/>
                  </a:lnTo>
                  <a:lnTo>
                    <a:pt x="3566796" y="771023"/>
                  </a:lnTo>
                  <a:lnTo>
                    <a:pt x="3607776" y="790495"/>
                  </a:lnTo>
                  <a:lnTo>
                    <a:pt x="3647963" y="811325"/>
                  </a:lnTo>
                  <a:lnTo>
                    <a:pt x="3687327" y="833482"/>
                  </a:lnTo>
                  <a:lnTo>
                    <a:pt x="3725839" y="856937"/>
                  </a:lnTo>
                  <a:lnTo>
                    <a:pt x="3763468" y="881660"/>
                  </a:lnTo>
                  <a:lnTo>
                    <a:pt x="3800186" y="907623"/>
                  </a:lnTo>
                  <a:lnTo>
                    <a:pt x="3835962" y="934794"/>
                  </a:lnTo>
                  <a:lnTo>
                    <a:pt x="3870767" y="963145"/>
                  </a:lnTo>
                  <a:lnTo>
                    <a:pt x="3904571" y="992645"/>
                  </a:lnTo>
                  <a:lnTo>
                    <a:pt x="3937344" y="1023266"/>
                  </a:lnTo>
                  <a:lnTo>
                    <a:pt x="3969057" y="1054976"/>
                  </a:lnTo>
                  <a:lnTo>
                    <a:pt x="3999680" y="1087748"/>
                  </a:lnTo>
                  <a:lnTo>
                    <a:pt x="4029182" y="1121550"/>
                  </a:lnTo>
                  <a:lnTo>
                    <a:pt x="4057536" y="1156353"/>
                  </a:lnTo>
                  <a:lnTo>
                    <a:pt x="4084710" y="1192128"/>
                  </a:lnTo>
                  <a:lnTo>
                    <a:pt x="4110675" y="1228845"/>
                  </a:lnTo>
                  <a:lnTo>
                    <a:pt x="4135401" y="1266474"/>
                  </a:lnTo>
                  <a:lnTo>
                    <a:pt x="4158859" y="1304986"/>
                  </a:lnTo>
                  <a:lnTo>
                    <a:pt x="4181019" y="1344350"/>
                  </a:lnTo>
                  <a:lnTo>
                    <a:pt x="4201851" y="1384538"/>
                  </a:lnTo>
                  <a:lnTo>
                    <a:pt x="4221326" y="1425518"/>
                  </a:lnTo>
                  <a:lnTo>
                    <a:pt x="4239413" y="1467263"/>
                  </a:lnTo>
                  <a:lnTo>
                    <a:pt x="4256083" y="1509742"/>
                  </a:lnTo>
                  <a:lnTo>
                    <a:pt x="4271307" y="1552925"/>
                  </a:lnTo>
                  <a:lnTo>
                    <a:pt x="4285055" y="1596783"/>
                  </a:lnTo>
                  <a:lnTo>
                    <a:pt x="4297296" y="1641286"/>
                  </a:lnTo>
                  <a:lnTo>
                    <a:pt x="4308001" y="1686404"/>
                  </a:lnTo>
                  <a:lnTo>
                    <a:pt x="4317142" y="1732108"/>
                  </a:lnTo>
                  <a:lnTo>
                    <a:pt x="4324686" y="1778368"/>
                  </a:lnTo>
                  <a:lnTo>
                    <a:pt x="4330606" y="1825154"/>
                  </a:lnTo>
                  <a:lnTo>
                    <a:pt x="4334872" y="1872436"/>
                  </a:lnTo>
                  <a:lnTo>
                    <a:pt x="4337453" y="1920186"/>
                  </a:lnTo>
                  <a:lnTo>
                    <a:pt x="4338320" y="1968373"/>
                  </a:lnTo>
                  <a:lnTo>
                    <a:pt x="4338320" y="3883152"/>
                  </a:lnTo>
                  <a:lnTo>
                    <a:pt x="4722876" y="3883152"/>
                  </a:lnTo>
                  <a:lnTo>
                    <a:pt x="4722876" y="1968373"/>
                  </a:lnTo>
                  <a:lnTo>
                    <a:pt x="4722200" y="1920002"/>
                  </a:lnTo>
                  <a:lnTo>
                    <a:pt x="4720186" y="1871967"/>
                  </a:lnTo>
                  <a:lnTo>
                    <a:pt x="4716851" y="1824285"/>
                  </a:lnTo>
                  <a:lnTo>
                    <a:pt x="4712214" y="1776973"/>
                  </a:lnTo>
                  <a:lnTo>
                    <a:pt x="4706291" y="1730050"/>
                  </a:lnTo>
                  <a:lnTo>
                    <a:pt x="4699102" y="1683533"/>
                  </a:lnTo>
                  <a:lnTo>
                    <a:pt x="4690663" y="1637441"/>
                  </a:lnTo>
                  <a:lnTo>
                    <a:pt x="4680994" y="1591791"/>
                  </a:lnTo>
                  <a:lnTo>
                    <a:pt x="4670111" y="1546601"/>
                  </a:lnTo>
                  <a:lnTo>
                    <a:pt x="4658033" y="1501890"/>
                  </a:lnTo>
                  <a:lnTo>
                    <a:pt x="4644778" y="1457675"/>
                  </a:lnTo>
                  <a:lnTo>
                    <a:pt x="4630363" y="1413973"/>
                  </a:lnTo>
                  <a:lnTo>
                    <a:pt x="4614806" y="1370804"/>
                  </a:lnTo>
                  <a:lnTo>
                    <a:pt x="4598126" y="1328185"/>
                  </a:lnTo>
                  <a:lnTo>
                    <a:pt x="4580341" y="1286134"/>
                  </a:lnTo>
                  <a:lnTo>
                    <a:pt x="4561468" y="1244668"/>
                  </a:lnTo>
                  <a:lnTo>
                    <a:pt x="4541525" y="1203807"/>
                  </a:lnTo>
                  <a:lnTo>
                    <a:pt x="4520530" y="1163566"/>
                  </a:lnTo>
                  <a:lnTo>
                    <a:pt x="4498501" y="1123966"/>
                  </a:lnTo>
                  <a:lnTo>
                    <a:pt x="4475456" y="1085023"/>
                  </a:lnTo>
                  <a:lnTo>
                    <a:pt x="4451413" y="1046755"/>
                  </a:lnTo>
                  <a:lnTo>
                    <a:pt x="4426390" y="1009181"/>
                  </a:lnTo>
                  <a:lnTo>
                    <a:pt x="4400405" y="972318"/>
                  </a:lnTo>
                  <a:lnTo>
                    <a:pt x="4373475" y="936184"/>
                  </a:lnTo>
                  <a:lnTo>
                    <a:pt x="4345619" y="900797"/>
                  </a:lnTo>
                  <a:lnTo>
                    <a:pt x="4316854" y="866175"/>
                  </a:lnTo>
                  <a:lnTo>
                    <a:pt x="4287199" y="832336"/>
                  </a:lnTo>
                  <a:lnTo>
                    <a:pt x="4256672" y="799299"/>
                  </a:lnTo>
                  <a:lnTo>
                    <a:pt x="4225289" y="767079"/>
                  </a:lnTo>
                  <a:lnTo>
                    <a:pt x="4193070" y="735697"/>
                  </a:lnTo>
                  <a:lnTo>
                    <a:pt x="4160033" y="705170"/>
                  </a:lnTo>
                  <a:lnTo>
                    <a:pt x="4126194" y="675515"/>
                  </a:lnTo>
                  <a:lnTo>
                    <a:pt x="4091572" y="646750"/>
                  </a:lnTo>
                  <a:lnTo>
                    <a:pt x="4056185" y="618894"/>
                  </a:lnTo>
                  <a:lnTo>
                    <a:pt x="4020051" y="591964"/>
                  </a:lnTo>
                  <a:lnTo>
                    <a:pt x="3983188" y="565979"/>
                  </a:lnTo>
                  <a:lnTo>
                    <a:pt x="3945614" y="540956"/>
                  </a:lnTo>
                  <a:lnTo>
                    <a:pt x="3907346" y="516913"/>
                  </a:lnTo>
                  <a:lnTo>
                    <a:pt x="3868403" y="493868"/>
                  </a:lnTo>
                  <a:lnTo>
                    <a:pt x="3828803" y="471839"/>
                  </a:lnTo>
                  <a:lnTo>
                    <a:pt x="3788562" y="450844"/>
                  </a:lnTo>
                  <a:lnTo>
                    <a:pt x="3747701" y="430901"/>
                  </a:lnTo>
                  <a:lnTo>
                    <a:pt x="3706235" y="412028"/>
                  </a:lnTo>
                  <a:lnTo>
                    <a:pt x="3664184" y="394243"/>
                  </a:lnTo>
                  <a:lnTo>
                    <a:pt x="3621565" y="377563"/>
                  </a:lnTo>
                  <a:lnTo>
                    <a:pt x="3578396" y="362006"/>
                  </a:lnTo>
                  <a:lnTo>
                    <a:pt x="3534694" y="347591"/>
                  </a:lnTo>
                  <a:lnTo>
                    <a:pt x="3490479" y="334336"/>
                  </a:lnTo>
                  <a:lnTo>
                    <a:pt x="3445768" y="322258"/>
                  </a:lnTo>
                  <a:lnTo>
                    <a:pt x="3400578" y="311375"/>
                  </a:lnTo>
                  <a:lnTo>
                    <a:pt x="3354928" y="301706"/>
                  </a:lnTo>
                  <a:lnTo>
                    <a:pt x="3308836" y="293267"/>
                  </a:lnTo>
                  <a:lnTo>
                    <a:pt x="3262319" y="286078"/>
                  </a:lnTo>
                  <a:lnTo>
                    <a:pt x="3215396" y="280155"/>
                  </a:lnTo>
                  <a:lnTo>
                    <a:pt x="3168084" y="275518"/>
                  </a:lnTo>
                  <a:lnTo>
                    <a:pt x="3120402" y="272183"/>
                  </a:lnTo>
                  <a:lnTo>
                    <a:pt x="3072367" y="270169"/>
                  </a:lnTo>
                  <a:lnTo>
                    <a:pt x="3023996" y="269494"/>
                  </a:lnTo>
                  <a:lnTo>
                    <a:pt x="516636" y="269494"/>
                  </a:lnTo>
                  <a:lnTo>
                    <a:pt x="516636" y="0"/>
                  </a:lnTo>
                  <a:close/>
                </a:path>
              </a:pathLst>
            </a:custGeom>
            <a:solidFill>
              <a:srgbClr val="EF9C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85688" y="5600699"/>
              <a:ext cx="4723130" cy="3883660"/>
            </a:xfrm>
            <a:custGeom>
              <a:avLst/>
              <a:gdLst/>
              <a:ahLst/>
              <a:cxnLst/>
              <a:rect l="l" t="t" r="r" b="b"/>
              <a:pathLst>
                <a:path w="4723130" h="3883659">
                  <a:moveTo>
                    <a:pt x="4722876" y="3883152"/>
                  </a:moveTo>
                  <a:lnTo>
                    <a:pt x="4722876" y="1968373"/>
                  </a:lnTo>
                  <a:lnTo>
                    <a:pt x="4722200" y="1920002"/>
                  </a:lnTo>
                  <a:lnTo>
                    <a:pt x="4720186" y="1871967"/>
                  </a:lnTo>
                  <a:lnTo>
                    <a:pt x="4716851" y="1824285"/>
                  </a:lnTo>
                  <a:lnTo>
                    <a:pt x="4712214" y="1776973"/>
                  </a:lnTo>
                  <a:lnTo>
                    <a:pt x="4706291" y="1730050"/>
                  </a:lnTo>
                  <a:lnTo>
                    <a:pt x="4699102" y="1683533"/>
                  </a:lnTo>
                  <a:lnTo>
                    <a:pt x="4690663" y="1637441"/>
                  </a:lnTo>
                  <a:lnTo>
                    <a:pt x="4680994" y="1591791"/>
                  </a:lnTo>
                  <a:lnTo>
                    <a:pt x="4670111" y="1546601"/>
                  </a:lnTo>
                  <a:lnTo>
                    <a:pt x="4658033" y="1501890"/>
                  </a:lnTo>
                  <a:lnTo>
                    <a:pt x="4644778" y="1457675"/>
                  </a:lnTo>
                  <a:lnTo>
                    <a:pt x="4630363" y="1413973"/>
                  </a:lnTo>
                  <a:lnTo>
                    <a:pt x="4614806" y="1370804"/>
                  </a:lnTo>
                  <a:lnTo>
                    <a:pt x="4598126" y="1328185"/>
                  </a:lnTo>
                  <a:lnTo>
                    <a:pt x="4580341" y="1286134"/>
                  </a:lnTo>
                  <a:lnTo>
                    <a:pt x="4561468" y="1244668"/>
                  </a:lnTo>
                  <a:lnTo>
                    <a:pt x="4541525" y="1203807"/>
                  </a:lnTo>
                  <a:lnTo>
                    <a:pt x="4520530" y="1163566"/>
                  </a:lnTo>
                  <a:lnTo>
                    <a:pt x="4498501" y="1123966"/>
                  </a:lnTo>
                  <a:lnTo>
                    <a:pt x="4475456" y="1085023"/>
                  </a:lnTo>
                  <a:lnTo>
                    <a:pt x="4451413" y="1046755"/>
                  </a:lnTo>
                  <a:lnTo>
                    <a:pt x="4426390" y="1009181"/>
                  </a:lnTo>
                  <a:lnTo>
                    <a:pt x="4400405" y="972318"/>
                  </a:lnTo>
                  <a:lnTo>
                    <a:pt x="4373475" y="936184"/>
                  </a:lnTo>
                  <a:lnTo>
                    <a:pt x="4345619" y="900797"/>
                  </a:lnTo>
                  <a:lnTo>
                    <a:pt x="4316854" y="866175"/>
                  </a:lnTo>
                  <a:lnTo>
                    <a:pt x="4287199" y="832336"/>
                  </a:lnTo>
                  <a:lnTo>
                    <a:pt x="4256672" y="799299"/>
                  </a:lnTo>
                  <a:lnTo>
                    <a:pt x="4225289" y="767079"/>
                  </a:lnTo>
                  <a:lnTo>
                    <a:pt x="4193070" y="735697"/>
                  </a:lnTo>
                  <a:lnTo>
                    <a:pt x="4160033" y="705170"/>
                  </a:lnTo>
                  <a:lnTo>
                    <a:pt x="4126194" y="675515"/>
                  </a:lnTo>
                  <a:lnTo>
                    <a:pt x="4091572" y="646750"/>
                  </a:lnTo>
                  <a:lnTo>
                    <a:pt x="4056185" y="618894"/>
                  </a:lnTo>
                  <a:lnTo>
                    <a:pt x="4020051" y="591964"/>
                  </a:lnTo>
                  <a:lnTo>
                    <a:pt x="3983188" y="565979"/>
                  </a:lnTo>
                  <a:lnTo>
                    <a:pt x="3945614" y="540956"/>
                  </a:lnTo>
                  <a:lnTo>
                    <a:pt x="3907346" y="516913"/>
                  </a:lnTo>
                  <a:lnTo>
                    <a:pt x="3868403" y="493868"/>
                  </a:lnTo>
                  <a:lnTo>
                    <a:pt x="3828803" y="471839"/>
                  </a:lnTo>
                  <a:lnTo>
                    <a:pt x="3788562" y="450844"/>
                  </a:lnTo>
                  <a:lnTo>
                    <a:pt x="3747701" y="430901"/>
                  </a:lnTo>
                  <a:lnTo>
                    <a:pt x="3706235" y="412028"/>
                  </a:lnTo>
                  <a:lnTo>
                    <a:pt x="3664184" y="394243"/>
                  </a:lnTo>
                  <a:lnTo>
                    <a:pt x="3621565" y="377563"/>
                  </a:lnTo>
                  <a:lnTo>
                    <a:pt x="3578396" y="362006"/>
                  </a:lnTo>
                  <a:lnTo>
                    <a:pt x="3534694" y="347591"/>
                  </a:lnTo>
                  <a:lnTo>
                    <a:pt x="3490479" y="334336"/>
                  </a:lnTo>
                  <a:lnTo>
                    <a:pt x="3445768" y="322258"/>
                  </a:lnTo>
                  <a:lnTo>
                    <a:pt x="3400578" y="311375"/>
                  </a:lnTo>
                  <a:lnTo>
                    <a:pt x="3354928" y="301706"/>
                  </a:lnTo>
                  <a:lnTo>
                    <a:pt x="3308836" y="293267"/>
                  </a:lnTo>
                  <a:lnTo>
                    <a:pt x="3262319" y="286078"/>
                  </a:lnTo>
                  <a:lnTo>
                    <a:pt x="3215396" y="280155"/>
                  </a:lnTo>
                  <a:lnTo>
                    <a:pt x="3168084" y="275518"/>
                  </a:lnTo>
                  <a:lnTo>
                    <a:pt x="3120402" y="272183"/>
                  </a:lnTo>
                  <a:lnTo>
                    <a:pt x="3072367" y="270169"/>
                  </a:lnTo>
                  <a:lnTo>
                    <a:pt x="3023996" y="269494"/>
                  </a:lnTo>
                  <a:lnTo>
                    <a:pt x="516636" y="269494"/>
                  </a:lnTo>
                  <a:lnTo>
                    <a:pt x="516636" y="0"/>
                  </a:lnTo>
                  <a:lnTo>
                    <a:pt x="0" y="461772"/>
                  </a:lnTo>
                  <a:lnTo>
                    <a:pt x="516636" y="923544"/>
                  </a:lnTo>
                  <a:lnTo>
                    <a:pt x="516636" y="654050"/>
                  </a:lnTo>
                  <a:lnTo>
                    <a:pt x="3023996" y="654050"/>
                  </a:lnTo>
                  <a:lnTo>
                    <a:pt x="3072175" y="654916"/>
                  </a:lnTo>
                  <a:lnTo>
                    <a:pt x="3119917" y="657497"/>
                  </a:lnTo>
                  <a:lnTo>
                    <a:pt x="3167193" y="661761"/>
                  </a:lnTo>
                  <a:lnTo>
                    <a:pt x="3213973" y="667680"/>
                  </a:lnTo>
                  <a:lnTo>
                    <a:pt x="3260228" y="675223"/>
                  </a:lnTo>
                  <a:lnTo>
                    <a:pt x="3305927" y="684362"/>
                  </a:lnTo>
                  <a:lnTo>
                    <a:pt x="3351041" y="695065"/>
                  </a:lnTo>
                  <a:lnTo>
                    <a:pt x="3395540" y="707305"/>
                  </a:lnTo>
                  <a:lnTo>
                    <a:pt x="3439395" y="721050"/>
                  </a:lnTo>
                  <a:lnTo>
                    <a:pt x="3482576" y="736271"/>
                  </a:lnTo>
                  <a:lnTo>
                    <a:pt x="3525053" y="752939"/>
                  </a:lnTo>
                  <a:lnTo>
                    <a:pt x="3566796" y="771023"/>
                  </a:lnTo>
                  <a:lnTo>
                    <a:pt x="3607776" y="790495"/>
                  </a:lnTo>
                  <a:lnTo>
                    <a:pt x="3647963" y="811325"/>
                  </a:lnTo>
                  <a:lnTo>
                    <a:pt x="3687327" y="833482"/>
                  </a:lnTo>
                  <a:lnTo>
                    <a:pt x="3725839" y="856937"/>
                  </a:lnTo>
                  <a:lnTo>
                    <a:pt x="3763468" y="881660"/>
                  </a:lnTo>
                  <a:lnTo>
                    <a:pt x="3800186" y="907623"/>
                  </a:lnTo>
                  <a:lnTo>
                    <a:pt x="3835962" y="934794"/>
                  </a:lnTo>
                  <a:lnTo>
                    <a:pt x="3870767" y="963145"/>
                  </a:lnTo>
                  <a:lnTo>
                    <a:pt x="3904571" y="992645"/>
                  </a:lnTo>
                  <a:lnTo>
                    <a:pt x="3937344" y="1023266"/>
                  </a:lnTo>
                  <a:lnTo>
                    <a:pt x="3969057" y="1054976"/>
                  </a:lnTo>
                  <a:lnTo>
                    <a:pt x="3999680" y="1087748"/>
                  </a:lnTo>
                  <a:lnTo>
                    <a:pt x="4029182" y="1121550"/>
                  </a:lnTo>
                  <a:lnTo>
                    <a:pt x="4057536" y="1156353"/>
                  </a:lnTo>
                  <a:lnTo>
                    <a:pt x="4084710" y="1192128"/>
                  </a:lnTo>
                  <a:lnTo>
                    <a:pt x="4110675" y="1228845"/>
                  </a:lnTo>
                  <a:lnTo>
                    <a:pt x="4135401" y="1266474"/>
                  </a:lnTo>
                  <a:lnTo>
                    <a:pt x="4158859" y="1304986"/>
                  </a:lnTo>
                  <a:lnTo>
                    <a:pt x="4181019" y="1344350"/>
                  </a:lnTo>
                  <a:lnTo>
                    <a:pt x="4201851" y="1384538"/>
                  </a:lnTo>
                  <a:lnTo>
                    <a:pt x="4221326" y="1425518"/>
                  </a:lnTo>
                  <a:lnTo>
                    <a:pt x="4239413" y="1467263"/>
                  </a:lnTo>
                  <a:lnTo>
                    <a:pt x="4256083" y="1509742"/>
                  </a:lnTo>
                  <a:lnTo>
                    <a:pt x="4271307" y="1552925"/>
                  </a:lnTo>
                  <a:lnTo>
                    <a:pt x="4285055" y="1596783"/>
                  </a:lnTo>
                  <a:lnTo>
                    <a:pt x="4297296" y="1641286"/>
                  </a:lnTo>
                  <a:lnTo>
                    <a:pt x="4308001" y="1686404"/>
                  </a:lnTo>
                  <a:lnTo>
                    <a:pt x="4317142" y="1732108"/>
                  </a:lnTo>
                  <a:lnTo>
                    <a:pt x="4324686" y="1778368"/>
                  </a:lnTo>
                  <a:lnTo>
                    <a:pt x="4330606" y="1825154"/>
                  </a:lnTo>
                  <a:lnTo>
                    <a:pt x="4334872" y="1872436"/>
                  </a:lnTo>
                  <a:lnTo>
                    <a:pt x="4337453" y="1920186"/>
                  </a:lnTo>
                  <a:lnTo>
                    <a:pt x="4338320" y="1968373"/>
                  </a:lnTo>
                  <a:lnTo>
                    <a:pt x="4338320" y="3883152"/>
                  </a:lnTo>
                  <a:lnTo>
                    <a:pt x="4722876" y="3883152"/>
                  </a:lnTo>
                  <a:close/>
                </a:path>
              </a:pathLst>
            </a:custGeom>
            <a:ln w="12192">
              <a:solidFill>
                <a:srgbClr val="AF70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517635" y="2197607"/>
              <a:ext cx="1173480" cy="7292340"/>
            </a:xfrm>
            <a:custGeom>
              <a:avLst/>
              <a:gdLst/>
              <a:ahLst/>
              <a:cxnLst/>
              <a:rect l="l" t="t" r="r" b="b"/>
              <a:pathLst>
                <a:path w="1173479" h="7292340">
                  <a:moveTo>
                    <a:pt x="586740" y="0"/>
                  </a:moveTo>
                  <a:lnTo>
                    <a:pt x="0" y="632078"/>
                  </a:lnTo>
                  <a:lnTo>
                    <a:pt x="343281" y="632078"/>
                  </a:lnTo>
                  <a:lnTo>
                    <a:pt x="343281" y="7292340"/>
                  </a:lnTo>
                  <a:lnTo>
                    <a:pt x="830199" y="7292340"/>
                  </a:lnTo>
                  <a:lnTo>
                    <a:pt x="830199" y="632078"/>
                  </a:lnTo>
                  <a:lnTo>
                    <a:pt x="1173480" y="632078"/>
                  </a:lnTo>
                  <a:lnTo>
                    <a:pt x="586740" y="0"/>
                  </a:lnTo>
                  <a:close/>
                </a:path>
              </a:pathLst>
            </a:custGeom>
            <a:solidFill>
              <a:srgbClr val="BB3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517635" y="2197607"/>
              <a:ext cx="1173480" cy="7292340"/>
            </a:xfrm>
            <a:custGeom>
              <a:avLst/>
              <a:gdLst/>
              <a:ahLst/>
              <a:cxnLst/>
              <a:rect l="l" t="t" r="r" b="b"/>
              <a:pathLst>
                <a:path w="1173479" h="7292340">
                  <a:moveTo>
                    <a:pt x="343281" y="7292340"/>
                  </a:moveTo>
                  <a:lnTo>
                    <a:pt x="343281" y="632078"/>
                  </a:lnTo>
                  <a:lnTo>
                    <a:pt x="0" y="632078"/>
                  </a:lnTo>
                  <a:lnTo>
                    <a:pt x="586740" y="0"/>
                  </a:lnTo>
                  <a:lnTo>
                    <a:pt x="1173480" y="632078"/>
                  </a:lnTo>
                  <a:lnTo>
                    <a:pt x="830199" y="632078"/>
                  </a:lnTo>
                  <a:lnTo>
                    <a:pt x="830199" y="7292340"/>
                  </a:lnTo>
                  <a:lnTo>
                    <a:pt x="343281" y="7292340"/>
                  </a:lnTo>
                  <a:close/>
                </a:path>
              </a:pathLst>
            </a:custGeom>
            <a:ln w="12192">
              <a:solidFill>
                <a:srgbClr val="8824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217407" y="3941063"/>
              <a:ext cx="4808220" cy="5542915"/>
            </a:xfrm>
            <a:custGeom>
              <a:avLst/>
              <a:gdLst/>
              <a:ahLst/>
              <a:cxnLst/>
              <a:rect l="l" t="t" r="r" b="b"/>
              <a:pathLst>
                <a:path w="4808219" h="5542915">
                  <a:moveTo>
                    <a:pt x="4153789" y="0"/>
                  </a:moveTo>
                  <a:lnTo>
                    <a:pt x="4153789" y="353060"/>
                  </a:lnTo>
                  <a:lnTo>
                    <a:pt x="2103628" y="353060"/>
                  </a:lnTo>
                  <a:lnTo>
                    <a:pt x="2055349" y="353603"/>
                  </a:lnTo>
                  <a:lnTo>
                    <a:pt x="2007336" y="355224"/>
                  </a:lnTo>
                  <a:lnTo>
                    <a:pt x="1959601" y="357913"/>
                  </a:lnTo>
                  <a:lnTo>
                    <a:pt x="1912155" y="361656"/>
                  </a:lnTo>
                  <a:lnTo>
                    <a:pt x="1865011" y="366444"/>
                  </a:lnTo>
                  <a:lnTo>
                    <a:pt x="1818179" y="372263"/>
                  </a:lnTo>
                  <a:lnTo>
                    <a:pt x="1771671" y="379103"/>
                  </a:lnTo>
                  <a:lnTo>
                    <a:pt x="1725499" y="386952"/>
                  </a:lnTo>
                  <a:lnTo>
                    <a:pt x="1679675" y="395798"/>
                  </a:lnTo>
                  <a:lnTo>
                    <a:pt x="1634209" y="405630"/>
                  </a:lnTo>
                  <a:lnTo>
                    <a:pt x="1589114" y="416435"/>
                  </a:lnTo>
                  <a:lnTo>
                    <a:pt x="1544402" y="428204"/>
                  </a:lnTo>
                  <a:lnTo>
                    <a:pt x="1500083" y="440923"/>
                  </a:lnTo>
                  <a:lnTo>
                    <a:pt x="1456170" y="454581"/>
                  </a:lnTo>
                  <a:lnTo>
                    <a:pt x="1412673" y="469167"/>
                  </a:lnTo>
                  <a:lnTo>
                    <a:pt x="1369606" y="484668"/>
                  </a:lnTo>
                  <a:lnTo>
                    <a:pt x="1326978" y="501075"/>
                  </a:lnTo>
                  <a:lnTo>
                    <a:pt x="1284803" y="518374"/>
                  </a:lnTo>
                  <a:lnTo>
                    <a:pt x="1243091" y="536554"/>
                  </a:lnTo>
                  <a:lnTo>
                    <a:pt x="1201854" y="555604"/>
                  </a:lnTo>
                  <a:lnTo>
                    <a:pt x="1161104" y="575512"/>
                  </a:lnTo>
                  <a:lnTo>
                    <a:pt x="1120852" y="596266"/>
                  </a:lnTo>
                  <a:lnTo>
                    <a:pt x="1081109" y="617855"/>
                  </a:lnTo>
                  <a:lnTo>
                    <a:pt x="1041889" y="640268"/>
                  </a:lnTo>
                  <a:lnTo>
                    <a:pt x="1003201" y="663492"/>
                  </a:lnTo>
                  <a:lnTo>
                    <a:pt x="965058" y="687515"/>
                  </a:lnTo>
                  <a:lnTo>
                    <a:pt x="927472" y="712328"/>
                  </a:lnTo>
                  <a:lnTo>
                    <a:pt x="890453" y="737917"/>
                  </a:lnTo>
                  <a:lnTo>
                    <a:pt x="854014" y="764271"/>
                  </a:lnTo>
                  <a:lnTo>
                    <a:pt x="818166" y="791379"/>
                  </a:lnTo>
                  <a:lnTo>
                    <a:pt x="782920" y="819228"/>
                  </a:lnTo>
                  <a:lnTo>
                    <a:pt x="748289" y="847808"/>
                  </a:lnTo>
                  <a:lnTo>
                    <a:pt x="714284" y="877107"/>
                  </a:lnTo>
                  <a:lnTo>
                    <a:pt x="680916" y="907113"/>
                  </a:lnTo>
                  <a:lnTo>
                    <a:pt x="648198" y="937815"/>
                  </a:lnTo>
                  <a:lnTo>
                    <a:pt x="616140" y="969200"/>
                  </a:lnTo>
                  <a:lnTo>
                    <a:pt x="584755" y="1001258"/>
                  </a:lnTo>
                  <a:lnTo>
                    <a:pt x="554053" y="1033976"/>
                  </a:lnTo>
                  <a:lnTo>
                    <a:pt x="524047" y="1067344"/>
                  </a:lnTo>
                  <a:lnTo>
                    <a:pt x="494748" y="1101349"/>
                  </a:lnTo>
                  <a:lnTo>
                    <a:pt x="466168" y="1135980"/>
                  </a:lnTo>
                  <a:lnTo>
                    <a:pt x="438319" y="1171226"/>
                  </a:lnTo>
                  <a:lnTo>
                    <a:pt x="411211" y="1207074"/>
                  </a:lnTo>
                  <a:lnTo>
                    <a:pt x="384857" y="1243513"/>
                  </a:lnTo>
                  <a:lnTo>
                    <a:pt x="359268" y="1280532"/>
                  </a:lnTo>
                  <a:lnTo>
                    <a:pt x="334455" y="1318118"/>
                  </a:lnTo>
                  <a:lnTo>
                    <a:pt x="310432" y="1356261"/>
                  </a:lnTo>
                  <a:lnTo>
                    <a:pt x="287208" y="1394949"/>
                  </a:lnTo>
                  <a:lnTo>
                    <a:pt x="264795" y="1434169"/>
                  </a:lnTo>
                  <a:lnTo>
                    <a:pt x="243206" y="1473912"/>
                  </a:lnTo>
                  <a:lnTo>
                    <a:pt x="222452" y="1514164"/>
                  </a:lnTo>
                  <a:lnTo>
                    <a:pt x="202544" y="1554914"/>
                  </a:lnTo>
                  <a:lnTo>
                    <a:pt x="183494" y="1596151"/>
                  </a:lnTo>
                  <a:lnTo>
                    <a:pt x="165314" y="1637863"/>
                  </a:lnTo>
                  <a:lnTo>
                    <a:pt x="148015" y="1680038"/>
                  </a:lnTo>
                  <a:lnTo>
                    <a:pt x="131608" y="1722666"/>
                  </a:lnTo>
                  <a:lnTo>
                    <a:pt x="116107" y="1765733"/>
                  </a:lnTo>
                  <a:lnTo>
                    <a:pt x="101521" y="1809230"/>
                  </a:lnTo>
                  <a:lnTo>
                    <a:pt x="87863" y="1853143"/>
                  </a:lnTo>
                  <a:lnTo>
                    <a:pt x="75144" y="1897462"/>
                  </a:lnTo>
                  <a:lnTo>
                    <a:pt x="63375" y="1942174"/>
                  </a:lnTo>
                  <a:lnTo>
                    <a:pt x="52570" y="1987269"/>
                  </a:lnTo>
                  <a:lnTo>
                    <a:pt x="42738" y="2032735"/>
                  </a:lnTo>
                  <a:lnTo>
                    <a:pt x="33892" y="2078559"/>
                  </a:lnTo>
                  <a:lnTo>
                    <a:pt x="26043" y="2124731"/>
                  </a:lnTo>
                  <a:lnTo>
                    <a:pt x="19203" y="2171239"/>
                  </a:lnTo>
                  <a:lnTo>
                    <a:pt x="13384" y="2218071"/>
                  </a:lnTo>
                  <a:lnTo>
                    <a:pt x="8596" y="2265215"/>
                  </a:lnTo>
                  <a:lnTo>
                    <a:pt x="4853" y="2312661"/>
                  </a:lnTo>
                  <a:lnTo>
                    <a:pt x="2164" y="2360396"/>
                  </a:lnTo>
                  <a:lnTo>
                    <a:pt x="543" y="2408409"/>
                  </a:lnTo>
                  <a:lnTo>
                    <a:pt x="0" y="2456688"/>
                  </a:lnTo>
                  <a:lnTo>
                    <a:pt x="0" y="5542788"/>
                  </a:lnTo>
                  <a:lnTo>
                    <a:pt x="428751" y="5542788"/>
                  </a:lnTo>
                  <a:lnTo>
                    <a:pt x="428751" y="2456688"/>
                  </a:lnTo>
                  <a:lnTo>
                    <a:pt x="429441" y="2408165"/>
                  </a:lnTo>
                  <a:lnTo>
                    <a:pt x="431496" y="2359984"/>
                  </a:lnTo>
                  <a:lnTo>
                    <a:pt x="434899" y="2312164"/>
                  </a:lnTo>
                  <a:lnTo>
                    <a:pt x="439630" y="2264724"/>
                  </a:lnTo>
                  <a:lnTo>
                    <a:pt x="445672" y="2217682"/>
                  </a:lnTo>
                  <a:lnTo>
                    <a:pt x="453006" y="2171057"/>
                  </a:lnTo>
                  <a:lnTo>
                    <a:pt x="461612" y="2124867"/>
                  </a:lnTo>
                  <a:lnTo>
                    <a:pt x="471473" y="2079131"/>
                  </a:lnTo>
                  <a:lnTo>
                    <a:pt x="482570" y="2033867"/>
                  </a:lnTo>
                  <a:lnTo>
                    <a:pt x="494883" y="1989095"/>
                  </a:lnTo>
                  <a:lnTo>
                    <a:pt x="508396" y="1944832"/>
                  </a:lnTo>
                  <a:lnTo>
                    <a:pt x="523088" y="1901098"/>
                  </a:lnTo>
                  <a:lnTo>
                    <a:pt x="538942" y="1857911"/>
                  </a:lnTo>
                  <a:lnTo>
                    <a:pt x="555938" y="1815290"/>
                  </a:lnTo>
                  <a:lnTo>
                    <a:pt x="574058" y="1773253"/>
                  </a:lnTo>
                  <a:lnTo>
                    <a:pt x="593284" y="1731818"/>
                  </a:lnTo>
                  <a:lnTo>
                    <a:pt x="613597" y="1691006"/>
                  </a:lnTo>
                  <a:lnTo>
                    <a:pt x="634977" y="1650833"/>
                  </a:lnTo>
                  <a:lnTo>
                    <a:pt x="657408" y="1611319"/>
                  </a:lnTo>
                  <a:lnTo>
                    <a:pt x="680869" y="1572482"/>
                  </a:lnTo>
                  <a:lnTo>
                    <a:pt x="705343" y="1534342"/>
                  </a:lnTo>
                  <a:lnTo>
                    <a:pt x="730811" y="1496916"/>
                  </a:lnTo>
                  <a:lnTo>
                    <a:pt x="757254" y="1460223"/>
                  </a:lnTo>
                  <a:lnTo>
                    <a:pt x="784653" y="1424282"/>
                  </a:lnTo>
                  <a:lnTo>
                    <a:pt x="812991" y="1389111"/>
                  </a:lnTo>
                  <a:lnTo>
                    <a:pt x="842247" y="1354729"/>
                  </a:lnTo>
                  <a:lnTo>
                    <a:pt x="872405" y="1321155"/>
                  </a:lnTo>
                  <a:lnTo>
                    <a:pt x="903444" y="1288407"/>
                  </a:lnTo>
                  <a:lnTo>
                    <a:pt x="935347" y="1256504"/>
                  </a:lnTo>
                  <a:lnTo>
                    <a:pt x="968095" y="1225465"/>
                  </a:lnTo>
                  <a:lnTo>
                    <a:pt x="1001669" y="1195307"/>
                  </a:lnTo>
                  <a:lnTo>
                    <a:pt x="1036051" y="1166051"/>
                  </a:lnTo>
                  <a:lnTo>
                    <a:pt x="1071222" y="1137713"/>
                  </a:lnTo>
                  <a:lnTo>
                    <a:pt x="1107163" y="1110314"/>
                  </a:lnTo>
                  <a:lnTo>
                    <a:pt x="1143856" y="1083871"/>
                  </a:lnTo>
                  <a:lnTo>
                    <a:pt x="1181282" y="1058403"/>
                  </a:lnTo>
                  <a:lnTo>
                    <a:pt x="1219422" y="1033929"/>
                  </a:lnTo>
                  <a:lnTo>
                    <a:pt x="1258259" y="1010468"/>
                  </a:lnTo>
                  <a:lnTo>
                    <a:pt x="1297773" y="988037"/>
                  </a:lnTo>
                  <a:lnTo>
                    <a:pt x="1337946" y="966657"/>
                  </a:lnTo>
                  <a:lnTo>
                    <a:pt x="1378758" y="946344"/>
                  </a:lnTo>
                  <a:lnTo>
                    <a:pt x="1420193" y="927118"/>
                  </a:lnTo>
                  <a:lnTo>
                    <a:pt x="1462230" y="908998"/>
                  </a:lnTo>
                  <a:lnTo>
                    <a:pt x="1504851" y="892002"/>
                  </a:lnTo>
                  <a:lnTo>
                    <a:pt x="1548038" y="876148"/>
                  </a:lnTo>
                  <a:lnTo>
                    <a:pt x="1591772" y="861456"/>
                  </a:lnTo>
                  <a:lnTo>
                    <a:pt x="1636035" y="847943"/>
                  </a:lnTo>
                  <a:lnTo>
                    <a:pt x="1680807" y="835630"/>
                  </a:lnTo>
                  <a:lnTo>
                    <a:pt x="1726071" y="824533"/>
                  </a:lnTo>
                  <a:lnTo>
                    <a:pt x="1771807" y="814672"/>
                  </a:lnTo>
                  <a:lnTo>
                    <a:pt x="1817997" y="806066"/>
                  </a:lnTo>
                  <a:lnTo>
                    <a:pt x="1864622" y="798732"/>
                  </a:lnTo>
                  <a:lnTo>
                    <a:pt x="1911664" y="792690"/>
                  </a:lnTo>
                  <a:lnTo>
                    <a:pt x="1959104" y="787959"/>
                  </a:lnTo>
                  <a:lnTo>
                    <a:pt x="2006924" y="784556"/>
                  </a:lnTo>
                  <a:lnTo>
                    <a:pt x="2055105" y="782501"/>
                  </a:lnTo>
                  <a:lnTo>
                    <a:pt x="2103628" y="781812"/>
                  </a:lnTo>
                  <a:lnTo>
                    <a:pt x="4153789" y="781812"/>
                  </a:lnTo>
                  <a:lnTo>
                    <a:pt x="4153789" y="1134872"/>
                  </a:lnTo>
                  <a:lnTo>
                    <a:pt x="4808220" y="567436"/>
                  </a:lnTo>
                  <a:lnTo>
                    <a:pt x="4153789" y="0"/>
                  </a:lnTo>
                  <a:close/>
                </a:path>
              </a:pathLst>
            </a:custGeom>
            <a:solidFill>
              <a:srgbClr val="2BA2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217407" y="3941063"/>
              <a:ext cx="4808220" cy="5542915"/>
            </a:xfrm>
            <a:custGeom>
              <a:avLst/>
              <a:gdLst/>
              <a:ahLst/>
              <a:cxnLst/>
              <a:rect l="l" t="t" r="r" b="b"/>
              <a:pathLst>
                <a:path w="4808219" h="5542915">
                  <a:moveTo>
                    <a:pt x="0" y="5542788"/>
                  </a:moveTo>
                  <a:lnTo>
                    <a:pt x="0" y="2456688"/>
                  </a:lnTo>
                  <a:lnTo>
                    <a:pt x="543" y="2408409"/>
                  </a:lnTo>
                  <a:lnTo>
                    <a:pt x="2164" y="2360396"/>
                  </a:lnTo>
                  <a:lnTo>
                    <a:pt x="4853" y="2312661"/>
                  </a:lnTo>
                  <a:lnTo>
                    <a:pt x="8596" y="2265215"/>
                  </a:lnTo>
                  <a:lnTo>
                    <a:pt x="13384" y="2218071"/>
                  </a:lnTo>
                  <a:lnTo>
                    <a:pt x="19203" y="2171239"/>
                  </a:lnTo>
                  <a:lnTo>
                    <a:pt x="26043" y="2124731"/>
                  </a:lnTo>
                  <a:lnTo>
                    <a:pt x="33892" y="2078559"/>
                  </a:lnTo>
                  <a:lnTo>
                    <a:pt x="42738" y="2032735"/>
                  </a:lnTo>
                  <a:lnTo>
                    <a:pt x="52570" y="1987269"/>
                  </a:lnTo>
                  <a:lnTo>
                    <a:pt x="63375" y="1942174"/>
                  </a:lnTo>
                  <a:lnTo>
                    <a:pt x="75144" y="1897462"/>
                  </a:lnTo>
                  <a:lnTo>
                    <a:pt x="87863" y="1853143"/>
                  </a:lnTo>
                  <a:lnTo>
                    <a:pt x="101521" y="1809230"/>
                  </a:lnTo>
                  <a:lnTo>
                    <a:pt x="116107" y="1765733"/>
                  </a:lnTo>
                  <a:lnTo>
                    <a:pt x="131608" y="1722666"/>
                  </a:lnTo>
                  <a:lnTo>
                    <a:pt x="148015" y="1680038"/>
                  </a:lnTo>
                  <a:lnTo>
                    <a:pt x="165314" y="1637863"/>
                  </a:lnTo>
                  <a:lnTo>
                    <a:pt x="183494" y="1596151"/>
                  </a:lnTo>
                  <a:lnTo>
                    <a:pt x="202544" y="1554914"/>
                  </a:lnTo>
                  <a:lnTo>
                    <a:pt x="222452" y="1514164"/>
                  </a:lnTo>
                  <a:lnTo>
                    <a:pt x="243206" y="1473912"/>
                  </a:lnTo>
                  <a:lnTo>
                    <a:pt x="264795" y="1434169"/>
                  </a:lnTo>
                  <a:lnTo>
                    <a:pt x="287208" y="1394949"/>
                  </a:lnTo>
                  <a:lnTo>
                    <a:pt x="310432" y="1356261"/>
                  </a:lnTo>
                  <a:lnTo>
                    <a:pt x="334455" y="1318118"/>
                  </a:lnTo>
                  <a:lnTo>
                    <a:pt x="359268" y="1280532"/>
                  </a:lnTo>
                  <a:lnTo>
                    <a:pt x="384857" y="1243513"/>
                  </a:lnTo>
                  <a:lnTo>
                    <a:pt x="411211" y="1207074"/>
                  </a:lnTo>
                  <a:lnTo>
                    <a:pt x="438319" y="1171226"/>
                  </a:lnTo>
                  <a:lnTo>
                    <a:pt x="466168" y="1135980"/>
                  </a:lnTo>
                  <a:lnTo>
                    <a:pt x="494748" y="1101349"/>
                  </a:lnTo>
                  <a:lnTo>
                    <a:pt x="524047" y="1067344"/>
                  </a:lnTo>
                  <a:lnTo>
                    <a:pt x="554053" y="1033976"/>
                  </a:lnTo>
                  <a:lnTo>
                    <a:pt x="584755" y="1001258"/>
                  </a:lnTo>
                  <a:lnTo>
                    <a:pt x="616140" y="969200"/>
                  </a:lnTo>
                  <a:lnTo>
                    <a:pt x="648198" y="937815"/>
                  </a:lnTo>
                  <a:lnTo>
                    <a:pt x="680916" y="907113"/>
                  </a:lnTo>
                  <a:lnTo>
                    <a:pt x="714284" y="877107"/>
                  </a:lnTo>
                  <a:lnTo>
                    <a:pt x="748289" y="847808"/>
                  </a:lnTo>
                  <a:lnTo>
                    <a:pt x="782920" y="819228"/>
                  </a:lnTo>
                  <a:lnTo>
                    <a:pt x="818166" y="791379"/>
                  </a:lnTo>
                  <a:lnTo>
                    <a:pt x="854014" y="764271"/>
                  </a:lnTo>
                  <a:lnTo>
                    <a:pt x="890453" y="737917"/>
                  </a:lnTo>
                  <a:lnTo>
                    <a:pt x="927472" y="712328"/>
                  </a:lnTo>
                  <a:lnTo>
                    <a:pt x="965058" y="687515"/>
                  </a:lnTo>
                  <a:lnTo>
                    <a:pt x="1003201" y="663492"/>
                  </a:lnTo>
                  <a:lnTo>
                    <a:pt x="1041889" y="640268"/>
                  </a:lnTo>
                  <a:lnTo>
                    <a:pt x="1081109" y="617855"/>
                  </a:lnTo>
                  <a:lnTo>
                    <a:pt x="1120852" y="596266"/>
                  </a:lnTo>
                  <a:lnTo>
                    <a:pt x="1161104" y="575512"/>
                  </a:lnTo>
                  <a:lnTo>
                    <a:pt x="1201854" y="555604"/>
                  </a:lnTo>
                  <a:lnTo>
                    <a:pt x="1243091" y="536554"/>
                  </a:lnTo>
                  <a:lnTo>
                    <a:pt x="1284803" y="518374"/>
                  </a:lnTo>
                  <a:lnTo>
                    <a:pt x="1326978" y="501075"/>
                  </a:lnTo>
                  <a:lnTo>
                    <a:pt x="1369606" y="484668"/>
                  </a:lnTo>
                  <a:lnTo>
                    <a:pt x="1412673" y="469167"/>
                  </a:lnTo>
                  <a:lnTo>
                    <a:pt x="1456170" y="454581"/>
                  </a:lnTo>
                  <a:lnTo>
                    <a:pt x="1500083" y="440923"/>
                  </a:lnTo>
                  <a:lnTo>
                    <a:pt x="1544402" y="428204"/>
                  </a:lnTo>
                  <a:lnTo>
                    <a:pt x="1589114" y="416435"/>
                  </a:lnTo>
                  <a:lnTo>
                    <a:pt x="1634209" y="405630"/>
                  </a:lnTo>
                  <a:lnTo>
                    <a:pt x="1679675" y="395798"/>
                  </a:lnTo>
                  <a:lnTo>
                    <a:pt x="1725499" y="386952"/>
                  </a:lnTo>
                  <a:lnTo>
                    <a:pt x="1771671" y="379103"/>
                  </a:lnTo>
                  <a:lnTo>
                    <a:pt x="1818179" y="372263"/>
                  </a:lnTo>
                  <a:lnTo>
                    <a:pt x="1865011" y="366444"/>
                  </a:lnTo>
                  <a:lnTo>
                    <a:pt x="1912155" y="361656"/>
                  </a:lnTo>
                  <a:lnTo>
                    <a:pt x="1959601" y="357913"/>
                  </a:lnTo>
                  <a:lnTo>
                    <a:pt x="2007336" y="355224"/>
                  </a:lnTo>
                  <a:lnTo>
                    <a:pt x="2055349" y="353603"/>
                  </a:lnTo>
                  <a:lnTo>
                    <a:pt x="2103628" y="353060"/>
                  </a:lnTo>
                  <a:lnTo>
                    <a:pt x="4153789" y="353060"/>
                  </a:lnTo>
                  <a:lnTo>
                    <a:pt x="4153789" y="0"/>
                  </a:lnTo>
                  <a:lnTo>
                    <a:pt x="4808220" y="567436"/>
                  </a:lnTo>
                  <a:lnTo>
                    <a:pt x="4153789" y="1134872"/>
                  </a:lnTo>
                  <a:lnTo>
                    <a:pt x="4153789" y="781812"/>
                  </a:lnTo>
                  <a:lnTo>
                    <a:pt x="2103628" y="781812"/>
                  </a:lnTo>
                  <a:lnTo>
                    <a:pt x="2055105" y="782501"/>
                  </a:lnTo>
                  <a:lnTo>
                    <a:pt x="2006924" y="784556"/>
                  </a:lnTo>
                  <a:lnTo>
                    <a:pt x="1959104" y="787959"/>
                  </a:lnTo>
                  <a:lnTo>
                    <a:pt x="1911664" y="792690"/>
                  </a:lnTo>
                  <a:lnTo>
                    <a:pt x="1864622" y="798732"/>
                  </a:lnTo>
                  <a:lnTo>
                    <a:pt x="1817997" y="806066"/>
                  </a:lnTo>
                  <a:lnTo>
                    <a:pt x="1771807" y="814672"/>
                  </a:lnTo>
                  <a:lnTo>
                    <a:pt x="1726071" y="824533"/>
                  </a:lnTo>
                  <a:lnTo>
                    <a:pt x="1680807" y="835630"/>
                  </a:lnTo>
                  <a:lnTo>
                    <a:pt x="1636035" y="847943"/>
                  </a:lnTo>
                  <a:lnTo>
                    <a:pt x="1591772" y="861456"/>
                  </a:lnTo>
                  <a:lnTo>
                    <a:pt x="1548038" y="876148"/>
                  </a:lnTo>
                  <a:lnTo>
                    <a:pt x="1504851" y="892002"/>
                  </a:lnTo>
                  <a:lnTo>
                    <a:pt x="1462230" y="908998"/>
                  </a:lnTo>
                  <a:lnTo>
                    <a:pt x="1420193" y="927118"/>
                  </a:lnTo>
                  <a:lnTo>
                    <a:pt x="1378758" y="946344"/>
                  </a:lnTo>
                  <a:lnTo>
                    <a:pt x="1337946" y="966657"/>
                  </a:lnTo>
                  <a:lnTo>
                    <a:pt x="1297773" y="988037"/>
                  </a:lnTo>
                  <a:lnTo>
                    <a:pt x="1258259" y="1010468"/>
                  </a:lnTo>
                  <a:lnTo>
                    <a:pt x="1219422" y="1033929"/>
                  </a:lnTo>
                  <a:lnTo>
                    <a:pt x="1181282" y="1058403"/>
                  </a:lnTo>
                  <a:lnTo>
                    <a:pt x="1143856" y="1083871"/>
                  </a:lnTo>
                  <a:lnTo>
                    <a:pt x="1107163" y="1110314"/>
                  </a:lnTo>
                  <a:lnTo>
                    <a:pt x="1071222" y="1137713"/>
                  </a:lnTo>
                  <a:lnTo>
                    <a:pt x="1036051" y="1166051"/>
                  </a:lnTo>
                  <a:lnTo>
                    <a:pt x="1001669" y="1195307"/>
                  </a:lnTo>
                  <a:lnTo>
                    <a:pt x="968095" y="1225465"/>
                  </a:lnTo>
                  <a:lnTo>
                    <a:pt x="935347" y="1256504"/>
                  </a:lnTo>
                  <a:lnTo>
                    <a:pt x="903444" y="1288407"/>
                  </a:lnTo>
                  <a:lnTo>
                    <a:pt x="872405" y="1321155"/>
                  </a:lnTo>
                  <a:lnTo>
                    <a:pt x="842247" y="1354729"/>
                  </a:lnTo>
                  <a:lnTo>
                    <a:pt x="812991" y="1389111"/>
                  </a:lnTo>
                  <a:lnTo>
                    <a:pt x="784653" y="1424282"/>
                  </a:lnTo>
                  <a:lnTo>
                    <a:pt x="757254" y="1460223"/>
                  </a:lnTo>
                  <a:lnTo>
                    <a:pt x="730811" y="1496916"/>
                  </a:lnTo>
                  <a:lnTo>
                    <a:pt x="705343" y="1534342"/>
                  </a:lnTo>
                  <a:lnTo>
                    <a:pt x="680869" y="1572482"/>
                  </a:lnTo>
                  <a:lnTo>
                    <a:pt x="657408" y="1611319"/>
                  </a:lnTo>
                  <a:lnTo>
                    <a:pt x="634977" y="1650833"/>
                  </a:lnTo>
                  <a:lnTo>
                    <a:pt x="613597" y="1691006"/>
                  </a:lnTo>
                  <a:lnTo>
                    <a:pt x="593284" y="1731818"/>
                  </a:lnTo>
                  <a:lnTo>
                    <a:pt x="574058" y="1773253"/>
                  </a:lnTo>
                  <a:lnTo>
                    <a:pt x="555938" y="1815290"/>
                  </a:lnTo>
                  <a:lnTo>
                    <a:pt x="538942" y="1857911"/>
                  </a:lnTo>
                  <a:lnTo>
                    <a:pt x="523088" y="1901098"/>
                  </a:lnTo>
                  <a:lnTo>
                    <a:pt x="508396" y="1944832"/>
                  </a:lnTo>
                  <a:lnTo>
                    <a:pt x="494883" y="1989095"/>
                  </a:lnTo>
                  <a:lnTo>
                    <a:pt x="482570" y="2033867"/>
                  </a:lnTo>
                  <a:lnTo>
                    <a:pt x="471473" y="2079131"/>
                  </a:lnTo>
                  <a:lnTo>
                    <a:pt x="461612" y="2124867"/>
                  </a:lnTo>
                  <a:lnTo>
                    <a:pt x="453006" y="2171057"/>
                  </a:lnTo>
                  <a:lnTo>
                    <a:pt x="445672" y="2217682"/>
                  </a:lnTo>
                  <a:lnTo>
                    <a:pt x="439630" y="2264724"/>
                  </a:lnTo>
                  <a:lnTo>
                    <a:pt x="434899" y="2312164"/>
                  </a:lnTo>
                  <a:lnTo>
                    <a:pt x="431496" y="2359984"/>
                  </a:lnTo>
                  <a:lnTo>
                    <a:pt x="429441" y="2408165"/>
                  </a:lnTo>
                  <a:lnTo>
                    <a:pt x="428751" y="2456688"/>
                  </a:lnTo>
                  <a:lnTo>
                    <a:pt x="428751" y="5542788"/>
                  </a:lnTo>
                  <a:lnTo>
                    <a:pt x="0" y="5542788"/>
                  </a:lnTo>
                  <a:close/>
                </a:path>
              </a:pathLst>
            </a:custGeom>
            <a:ln w="12191">
              <a:solidFill>
                <a:srgbClr val="1D776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549383" y="6478523"/>
              <a:ext cx="2915920" cy="3005455"/>
            </a:xfrm>
            <a:custGeom>
              <a:avLst/>
              <a:gdLst/>
              <a:ahLst/>
              <a:cxnLst/>
              <a:rect l="l" t="t" r="r" b="b"/>
              <a:pathLst>
                <a:path w="2915920" h="3005454">
                  <a:moveTo>
                    <a:pt x="2396236" y="0"/>
                  </a:moveTo>
                  <a:lnTo>
                    <a:pt x="2396236" y="354838"/>
                  </a:lnTo>
                  <a:lnTo>
                    <a:pt x="1237361" y="354838"/>
                  </a:lnTo>
                  <a:lnTo>
                    <a:pt x="1188773" y="355774"/>
                  </a:lnTo>
                  <a:lnTo>
                    <a:pt x="1140660" y="358561"/>
                  </a:lnTo>
                  <a:lnTo>
                    <a:pt x="1093056" y="363164"/>
                  </a:lnTo>
                  <a:lnTo>
                    <a:pt x="1045995" y="369548"/>
                  </a:lnTo>
                  <a:lnTo>
                    <a:pt x="999512" y="377679"/>
                  </a:lnTo>
                  <a:lnTo>
                    <a:pt x="953641" y="387524"/>
                  </a:lnTo>
                  <a:lnTo>
                    <a:pt x="908417" y="399046"/>
                  </a:lnTo>
                  <a:lnTo>
                    <a:pt x="863873" y="412212"/>
                  </a:lnTo>
                  <a:lnTo>
                    <a:pt x="820045" y="426988"/>
                  </a:lnTo>
                  <a:lnTo>
                    <a:pt x="776966" y="443338"/>
                  </a:lnTo>
                  <a:lnTo>
                    <a:pt x="734672" y="461230"/>
                  </a:lnTo>
                  <a:lnTo>
                    <a:pt x="693195" y="480627"/>
                  </a:lnTo>
                  <a:lnTo>
                    <a:pt x="652572" y="501497"/>
                  </a:lnTo>
                  <a:lnTo>
                    <a:pt x="612836" y="523804"/>
                  </a:lnTo>
                  <a:lnTo>
                    <a:pt x="574021" y="547514"/>
                  </a:lnTo>
                  <a:lnTo>
                    <a:pt x="536162" y="572593"/>
                  </a:lnTo>
                  <a:lnTo>
                    <a:pt x="499293" y="599005"/>
                  </a:lnTo>
                  <a:lnTo>
                    <a:pt x="463450" y="626718"/>
                  </a:lnTo>
                  <a:lnTo>
                    <a:pt x="428665" y="655696"/>
                  </a:lnTo>
                  <a:lnTo>
                    <a:pt x="394973" y="685906"/>
                  </a:lnTo>
                  <a:lnTo>
                    <a:pt x="362410" y="717311"/>
                  </a:lnTo>
                  <a:lnTo>
                    <a:pt x="331009" y="749879"/>
                  </a:lnTo>
                  <a:lnTo>
                    <a:pt x="300804" y="783575"/>
                  </a:lnTo>
                  <a:lnTo>
                    <a:pt x="271830" y="818365"/>
                  </a:lnTo>
                  <a:lnTo>
                    <a:pt x="244122" y="854213"/>
                  </a:lnTo>
                  <a:lnTo>
                    <a:pt x="217713" y="891086"/>
                  </a:lnTo>
                  <a:lnTo>
                    <a:pt x="192639" y="928949"/>
                  </a:lnTo>
                  <a:lnTo>
                    <a:pt x="168933" y="967768"/>
                  </a:lnTo>
                  <a:lnTo>
                    <a:pt x="146630" y="1007508"/>
                  </a:lnTo>
                  <a:lnTo>
                    <a:pt x="125764" y="1048135"/>
                  </a:lnTo>
                  <a:lnTo>
                    <a:pt x="106370" y="1089615"/>
                  </a:lnTo>
                  <a:lnTo>
                    <a:pt x="88482" y="1131913"/>
                  </a:lnTo>
                  <a:lnTo>
                    <a:pt x="72135" y="1174995"/>
                  </a:lnTo>
                  <a:lnTo>
                    <a:pt x="57362" y="1218826"/>
                  </a:lnTo>
                  <a:lnTo>
                    <a:pt x="44198" y="1263373"/>
                  </a:lnTo>
                  <a:lnTo>
                    <a:pt x="32678" y="1308599"/>
                  </a:lnTo>
                  <a:lnTo>
                    <a:pt x="22837" y="1354472"/>
                  </a:lnTo>
                  <a:lnTo>
                    <a:pt x="14707" y="1400957"/>
                  </a:lnTo>
                  <a:lnTo>
                    <a:pt x="8324" y="1448019"/>
                  </a:lnTo>
                  <a:lnTo>
                    <a:pt x="3722" y="1495624"/>
                  </a:lnTo>
                  <a:lnTo>
                    <a:pt x="936" y="1543738"/>
                  </a:lnTo>
                  <a:lnTo>
                    <a:pt x="0" y="1592326"/>
                  </a:lnTo>
                  <a:lnTo>
                    <a:pt x="0" y="3005328"/>
                  </a:lnTo>
                  <a:lnTo>
                    <a:pt x="442975" y="3005328"/>
                  </a:lnTo>
                  <a:lnTo>
                    <a:pt x="442975" y="1592326"/>
                  </a:lnTo>
                  <a:lnTo>
                    <a:pt x="444426" y="1543928"/>
                  </a:lnTo>
                  <a:lnTo>
                    <a:pt x="448720" y="1496298"/>
                  </a:lnTo>
                  <a:lnTo>
                    <a:pt x="455776" y="1449518"/>
                  </a:lnTo>
                  <a:lnTo>
                    <a:pt x="465511" y="1403673"/>
                  </a:lnTo>
                  <a:lnTo>
                    <a:pt x="477840" y="1358844"/>
                  </a:lnTo>
                  <a:lnTo>
                    <a:pt x="492682" y="1315115"/>
                  </a:lnTo>
                  <a:lnTo>
                    <a:pt x="509953" y="1272569"/>
                  </a:lnTo>
                  <a:lnTo>
                    <a:pt x="529569" y="1231289"/>
                  </a:lnTo>
                  <a:lnTo>
                    <a:pt x="551448" y="1191358"/>
                  </a:lnTo>
                  <a:lnTo>
                    <a:pt x="575506" y="1152859"/>
                  </a:lnTo>
                  <a:lnTo>
                    <a:pt x="601660" y="1115875"/>
                  </a:lnTo>
                  <a:lnTo>
                    <a:pt x="629828" y="1080489"/>
                  </a:lnTo>
                  <a:lnTo>
                    <a:pt x="659925" y="1046785"/>
                  </a:lnTo>
                  <a:lnTo>
                    <a:pt x="691869" y="1014844"/>
                  </a:lnTo>
                  <a:lnTo>
                    <a:pt x="725577" y="984751"/>
                  </a:lnTo>
                  <a:lnTo>
                    <a:pt x="760965" y="956588"/>
                  </a:lnTo>
                  <a:lnTo>
                    <a:pt x="797950" y="930438"/>
                  </a:lnTo>
                  <a:lnTo>
                    <a:pt x="836450" y="906384"/>
                  </a:lnTo>
                  <a:lnTo>
                    <a:pt x="876380" y="884510"/>
                  </a:lnTo>
                  <a:lnTo>
                    <a:pt x="917659" y="864899"/>
                  </a:lnTo>
                  <a:lnTo>
                    <a:pt x="960202" y="847633"/>
                  </a:lnTo>
                  <a:lnTo>
                    <a:pt x="1003926" y="832795"/>
                  </a:lnTo>
                  <a:lnTo>
                    <a:pt x="1048749" y="820469"/>
                  </a:lnTo>
                  <a:lnTo>
                    <a:pt x="1094587" y="810737"/>
                  </a:lnTo>
                  <a:lnTo>
                    <a:pt x="1141357" y="803683"/>
                  </a:lnTo>
                  <a:lnTo>
                    <a:pt x="1188976" y="799390"/>
                  </a:lnTo>
                  <a:lnTo>
                    <a:pt x="1237361" y="797940"/>
                  </a:lnTo>
                  <a:lnTo>
                    <a:pt x="2396236" y="797940"/>
                  </a:lnTo>
                  <a:lnTo>
                    <a:pt x="2396236" y="1152778"/>
                  </a:lnTo>
                  <a:lnTo>
                    <a:pt x="2915412" y="576452"/>
                  </a:lnTo>
                  <a:lnTo>
                    <a:pt x="239623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549383" y="6478523"/>
              <a:ext cx="2915920" cy="3005455"/>
            </a:xfrm>
            <a:custGeom>
              <a:avLst/>
              <a:gdLst/>
              <a:ahLst/>
              <a:cxnLst/>
              <a:rect l="l" t="t" r="r" b="b"/>
              <a:pathLst>
                <a:path w="2915920" h="3005454">
                  <a:moveTo>
                    <a:pt x="0" y="3005328"/>
                  </a:moveTo>
                  <a:lnTo>
                    <a:pt x="0" y="1592326"/>
                  </a:lnTo>
                  <a:lnTo>
                    <a:pt x="936" y="1543738"/>
                  </a:lnTo>
                  <a:lnTo>
                    <a:pt x="3722" y="1495624"/>
                  </a:lnTo>
                  <a:lnTo>
                    <a:pt x="8324" y="1448019"/>
                  </a:lnTo>
                  <a:lnTo>
                    <a:pt x="14707" y="1400957"/>
                  </a:lnTo>
                  <a:lnTo>
                    <a:pt x="22837" y="1354472"/>
                  </a:lnTo>
                  <a:lnTo>
                    <a:pt x="32678" y="1308599"/>
                  </a:lnTo>
                  <a:lnTo>
                    <a:pt x="44198" y="1263373"/>
                  </a:lnTo>
                  <a:lnTo>
                    <a:pt x="57362" y="1218826"/>
                  </a:lnTo>
                  <a:lnTo>
                    <a:pt x="72135" y="1174995"/>
                  </a:lnTo>
                  <a:lnTo>
                    <a:pt x="88482" y="1131913"/>
                  </a:lnTo>
                  <a:lnTo>
                    <a:pt x="106370" y="1089615"/>
                  </a:lnTo>
                  <a:lnTo>
                    <a:pt x="125764" y="1048135"/>
                  </a:lnTo>
                  <a:lnTo>
                    <a:pt x="146630" y="1007508"/>
                  </a:lnTo>
                  <a:lnTo>
                    <a:pt x="168933" y="967768"/>
                  </a:lnTo>
                  <a:lnTo>
                    <a:pt x="192639" y="928949"/>
                  </a:lnTo>
                  <a:lnTo>
                    <a:pt x="217713" y="891086"/>
                  </a:lnTo>
                  <a:lnTo>
                    <a:pt x="244122" y="854213"/>
                  </a:lnTo>
                  <a:lnTo>
                    <a:pt x="271830" y="818365"/>
                  </a:lnTo>
                  <a:lnTo>
                    <a:pt x="300804" y="783575"/>
                  </a:lnTo>
                  <a:lnTo>
                    <a:pt x="331009" y="749879"/>
                  </a:lnTo>
                  <a:lnTo>
                    <a:pt x="362410" y="717311"/>
                  </a:lnTo>
                  <a:lnTo>
                    <a:pt x="394973" y="685906"/>
                  </a:lnTo>
                  <a:lnTo>
                    <a:pt x="428665" y="655696"/>
                  </a:lnTo>
                  <a:lnTo>
                    <a:pt x="463450" y="626718"/>
                  </a:lnTo>
                  <a:lnTo>
                    <a:pt x="499293" y="599005"/>
                  </a:lnTo>
                  <a:lnTo>
                    <a:pt x="536162" y="572593"/>
                  </a:lnTo>
                  <a:lnTo>
                    <a:pt x="574021" y="547514"/>
                  </a:lnTo>
                  <a:lnTo>
                    <a:pt x="612836" y="523804"/>
                  </a:lnTo>
                  <a:lnTo>
                    <a:pt x="652572" y="501497"/>
                  </a:lnTo>
                  <a:lnTo>
                    <a:pt x="693195" y="480627"/>
                  </a:lnTo>
                  <a:lnTo>
                    <a:pt x="734672" y="461230"/>
                  </a:lnTo>
                  <a:lnTo>
                    <a:pt x="776966" y="443338"/>
                  </a:lnTo>
                  <a:lnTo>
                    <a:pt x="820045" y="426988"/>
                  </a:lnTo>
                  <a:lnTo>
                    <a:pt x="863873" y="412212"/>
                  </a:lnTo>
                  <a:lnTo>
                    <a:pt x="908417" y="399046"/>
                  </a:lnTo>
                  <a:lnTo>
                    <a:pt x="953641" y="387524"/>
                  </a:lnTo>
                  <a:lnTo>
                    <a:pt x="999512" y="377679"/>
                  </a:lnTo>
                  <a:lnTo>
                    <a:pt x="1045995" y="369548"/>
                  </a:lnTo>
                  <a:lnTo>
                    <a:pt x="1093056" y="363164"/>
                  </a:lnTo>
                  <a:lnTo>
                    <a:pt x="1140660" y="358561"/>
                  </a:lnTo>
                  <a:lnTo>
                    <a:pt x="1188773" y="355774"/>
                  </a:lnTo>
                  <a:lnTo>
                    <a:pt x="1237361" y="354838"/>
                  </a:lnTo>
                  <a:lnTo>
                    <a:pt x="2396236" y="354838"/>
                  </a:lnTo>
                  <a:lnTo>
                    <a:pt x="2396236" y="0"/>
                  </a:lnTo>
                  <a:lnTo>
                    <a:pt x="2915412" y="576452"/>
                  </a:lnTo>
                  <a:lnTo>
                    <a:pt x="2396236" y="1152778"/>
                  </a:lnTo>
                  <a:lnTo>
                    <a:pt x="2396236" y="797940"/>
                  </a:lnTo>
                  <a:lnTo>
                    <a:pt x="1237361" y="797940"/>
                  </a:lnTo>
                  <a:lnTo>
                    <a:pt x="1188976" y="799390"/>
                  </a:lnTo>
                  <a:lnTo>
                    <a:pt x="1141357" y="803683"/>
                  </a:lnTo>
                  <a:lnTo>
                    <a:pt x="1094587" y="810737"/>
                  </a:lnTo>
                  <a:lnTo>
                    <a:pt x="1048749" y="820469"/>
                  </a:lnTo>
                  <a:lnTo>
                    <a:pt x="1003926" y="832795"/>
                  </a:lnTo>
                  <a:lnTo>
                    <a:pt x="960202" y="847633"/>
                  </a:lnTo>
                  <a:lnTo>
                    <a:pt x="917659" y="864899"/>
                  </a:lnTo>
                  <a:lnTo>
                    <a:pt x="876380" y="884510"/>
                  </a:lnTo>
                  <a:lnTo>
                    <a:pt x="836450" y="906384"/>
                  </a:lnTo>
                  <a:lnTo>
                    <a:pt x="797950" y="930438"/>
                  </a:lnTo>
                  <a:lnTo>
                    <a:pt x="760965" y="956588"/>
                  </a:lnTo>
                  <a:lnTo>
                    <a:pt x="725577" y="984751"/>
                  </a:lnTo>
                  <a:lnTo>
                    <a:pt x="691869" y="1014844"/>
                  </a:lnTo>
                  <a:lnTo>
                    <a:pt x="659925" y="1046785"/>
                  </a:lnTo>
                  <a:lnTo>
                    <a:pt x="629828" y="1080489"/>
                  </a:lnTo>
                  <a:lnTo>
                    <a:pt x="601660" y="1115875"/>
                  </a:lnTo>
                  <a:lnTo>
                    <a:pt x="575506" y="1152859"/>
                  </a:lnTo>
                  <a:lnTo>
                    <a:pt x="551448" y="1191358"/>
                  </a:lnTo>
                  <a:lnTo>
                    <a:pt x="529569" y="1231289"/>
                  </a:lnTo>
                  <a:lnTo>
                    <a:pt x="509953" y="1272569"/>
                  </a:lnTo>
                  <a:lnTo>
                    <a:pt x="492682" y="1315115"/>
                  </a:lnTo>
                  <a:lnTo>
                    <a:pt x="477840" y="1358844"/>
                  </a:lnTo>
                  <a:lnTo>
                    <a:pt x="465511" y="1403673"/>
                  </a:lnTo>
                  <a:lnTo>
                    <a:pt x="455776" y="1449518"/>
                  </a:lnTo>
                  <a:lnTo>
                    <a:pt x="448720" y="1496298"/>
                  </a:lnTo>
                  <a:lnTo>
                    <a:pt x="444426" y="1543928"/>
                  </a:lnTo>
                  <a:lnTo>
                    <a:pt x="442975" y="1592326"/>
                  </a:lnTo>
                  <a:lnTo>
                    <a:pt x="442975" y="3005328"/>
                  </a:lnTo>
                  <a:lnTo>
                    <a:pt x="0" y="3005328"/>
                  </a:lnTo>
                  <a:close/>
                </a:path>
              </a:pathLst>
            </a:custGeom>
            <a:ln w="12192">
              <a:solidFill>
                <a:srgbClr val="6A973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17164812" y="9692640"/>
            <a:ext cx="182880" cy="347980"/>
          </a:xfrm>
          <a:custGeom>
            <a:avLst/>
            <a:gdLst/>
            <a:ahLst/>
            <a:cxnLst/>
            <a:rect l="l" t="t" r="r" b="b"/>
            <a:pathLst>
              <a:path w="182880" h="347979">
                <a:moveTo>
                  <a:pt x="91440" y="0"/>
                </a:moveTo>
                <a:lnTo>
                  <a:pt x="0" y="0"/>
                </a:lnTo>
                <a:lnTo>
                  <a:pt x="91440" y="173735"/>
                </a:lnTo>
                <a:lnTo>
                  <a:pt x="0" y="347471"/>
                </a:lnTo>
                <a:lnTo>
                  <a:pt x="91440" y="347471"/>
                </a:lnTo>
                <a:lnTo>
                  <a:pt x="182880" y="173735"/>
                </a:lnTo>
                <a:lnTo>
                  <a:pt x="9144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200119" y="9692640"/>
            <a:ext cx="182880" cy="347980"/>
          </a:xfrm>
          <a:custGeom>
            <a:avLst/>
            <a:gdLst/>
            <a:ahLst/>
            <a:cxnLst/>
            <a:rect l="l" t="t" r="r" b="b"/>
            <a:pathLst>
              <a:path w="182880" h="347979">
                <a:moveTo>
                  <a:pt x="182880" y="0"/>
                </a:moveTo>
                <a:lnTo>
                  <a:pt x="91440" y="0"/>
                </a:lnTo>
                <a:lnTo>
                  <a:pt x="0" y="173735"/>
                </a:lnTo>
                <a:lnTo>
                  <a:pt x="91440" y="347471"/>
                </a:lnTo>
                <a:lnTo>
                  <a:pt x="182880" y="347471"/>
                </a:lnTo>
                <a:lnTo>
                  <a:pt x="91440" y="173735"/>
                </a:lnTo>
                <a:lnTo>
                  <a:pt x="1828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809113" y="7581645"/>
            <a:ext cx="78803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" b="1">
                <a:solidFill>
                  <a:srgbClr val="2D77A8"/>
                </a:solidFill>
                <a:latin typeface="Arial"/>
                <a:cs typeface="Arial"/>
              </a:rPr>
              <a:t>01</a:t>
            </a:r>
            <a:endParaRPr sz="5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21938" y="7698105"/>
            <a:ext cx="14274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IQC</a:t>
            </a:r>
            <a:r>
              <a:rPr dirty="0" sz="2400" spc="-10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585858"/>
                </a:solidFill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93314" y="5640451"/>
            <a:ext cx="72072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" b="1">
                <a:solidFill>
                  <a:srgbClr val="EF9C2A"/>
                </a:solidFill>
                <a:latin typeface="Carlito"/>
                <a:cs typeface="Carlito"/>
              </a:rPr>
              <a:t>03</a:t>
            </a:r>
            <a:endParaRPr sz="54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72610" y="5787898"/>
            <a:ext cx="1675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5" b="1">
                <a:solidFill>
                  <a:srgbClr val="585858"/>
                </a:solidFill>
                <a:latin typeface="Arial"/>
                <a:cs typeface="Arial"/>
              </a:rPr>
              <a:t>BURN</a:t>
            </a:r>
            <a:r>
              <a:rPr dirty="0" sz="2400" spc="-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585858"/>
                </a:solidFill>
                <a:latin typeface="Carlito"/>
                <a:cs typeface="Carlito"/>
              </a:rPr>
              <a:t>TEST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9939655" y="1716785"/>
            <a:ext cx="72072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" b="1">
                <a:solidFill>
                  <a:srgbClr val="BB362C"/>
                </a:solidFill>
                <a:latin typeface="Carlito"/>
                <a:cs typeface="Carlito"/>
              </a:rPr>
              <a:t>06</a:t>
            </a:r>
            <a:endParaRPr sz="54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918697" y="1879472"/>
            <a:ext cx="15824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OQC</a:t>
            </a:r>
            <a:r>
              <a:rPr dirty="0" sz="2400" spc="-10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162280" y="4049648"/>
            <a:ext cx="72072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" b="1">
                <a:solidFill>
                  <a:srgbClr val="2BA287"/>
                </a:solidFill>
                <a:latin typeface="Carlito"/>
                <a:cs typeface="Carlito"/>
              </a:rPr>
              <a:t>04</a:t>
            </a:r>
            <a:endParaRPr sz="54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120240" y="4224350"/>
            <a:ext cx="190309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HI POT</a:t>
            </a:r>
            <a:r>
              <a:rPr dirty="0" sz="2400" spc="-10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585858"/>
                </a:solidFill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633197" y="6613093"/>
            <a:ext cx="78740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" b="1">
                <a:solidFill>
                  <a:srgbClr val="92D050"/>
                </a:solidFill>
                <a:latin typeface="Arial"/>
                <a:cs typeface="Arial"/>
              </a:rPr>
              <a:t>02</a:t>
            </a:r>
            <a:endParaRPr sz="5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645641" y="6749872"/>
            <a:ext cx="155067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PQC</a:t>
            </a:r>
            <a:r>
              <a:rPr dirty="0" sz="2400" spc="-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585858"/>
                </a:solidFill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97939" y="319531"/>
            <a:ext cx="49320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585858"/>
                </a:solidFill>
                <a:latin typeface="Arial"/>
                <a:cs typeface="Arial"/>
              </a:rPr>
              <a:t>QUALITY</a:t>
            </a:r>
            <a:r>
              <a:rPr dirty="0" sz="4800" spc="-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>
                <a:solidFill>
                  <a:srgbClr val="585858"/>
                </a:solidFill>
                <a:latin typeface="Arial"/>
                <a:cs typeface="Arial"/>
              </a:rPr>
              <a:t>CHECK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219200" y="1219200"/>
            <a:ext cx="5232400" cy="91440"/>
            <a:chOff x="1219200" y="1219200"/>
            <a:chExt cx="5232400" cy="91440"/>
          </a:xfrm>
        </p:grpSpPr>
        <p:sp>
          <p:nvSpPr>
            <p:cNvPr id="28" name="object 28"/>
            <p:cNvSpPr/>
            <p:nvPr/>
          </p:nvSpPr>
          <p:spPr>
            <a:xfrm>
              <a:off x="1219200" y="1219199"/>
              <a:ext cx="2092960" cy="91440"/>
            </a:xfrm>
            <a:custGeom>
              <a:avLst/>
              <a:gdLst/>
              <a:ahLst/>
              <a:cxnLst/>
              <a:rect l="l" t="t" r="r" b="b"/>
              <a:pathLst>
                <a:path w="2092960" h="91440">
                  <a:moveTo>
                    <a:pt x="2092452" y="0"/>
                  </a:moveTo>
                  <a:lnTo>
                    <a:pt x="1046988" y="0"/>
                  </a:lnTo>
                  <a:lnTo>
                    <a:pt x="0" y="0"/>
                  </a:lnTo>
                  <a:lnTo>
                    <a:pt x="0" y="91440"/>
                  </a:lnTo>
                  <a:lnTo>
                    <a:pt x="1046988" y="91440"/>
                  </a:lnTo>
                  <a:lnTo>
                    <a:pt x="2092452" y="91440"/>
                  </a:lnTo>
                  <a:lnTo>
                    <a:pt x="209245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311651" y="1219200"/>
              <a:ext cx="1047115" cy="91440"/>
            </a:xfrm>
            <a:custGeom>
              <a:avLst/>
              <a:gdLst/>
              <a:ahLst/>
              <a:cxnLst/>
              <a:rect l="l" t="t" r="r" b="b"/>
              <a:pathLst>
                <a:path w="1047114" h="91440">
                  <a:moveTo>
                    <a:pt x="1046988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046988" y="91440"/>
                  </a:lnTo>
                  <a:lnTo>
                    <a:pt x="1046988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358640" y="1219199"/>
              <a:ext cx="2092960" cy="91440"/>
            </a:xfrm>
            <a:custGeom>
              <a:avLst/>
              <a:gdLst/>
              <a:ahLst/>
              <a:cxnLst/>
              <a:rect l="l" t="t" r="r" b="b"/>
              <a:pathLst>
                <a:path w="2092960" h="91440">
                  <a:moveTo>
                    <a:pt x="2092452" y="0"/>
                  </a:moveTo>
                  <a:lnTo>
                    <a:pt x="1046988" y="0"/>
                  </a:lnTo>
                  <a:lnTo>
                    <a:pt x="0" y="0"/>
                  </a:lnTo>
                  <a:lnTo>
                    <a:pt x="0" y="91440"/>
                  </a:lnTo>
                  <a:lnTo>
                    <a:pt x="1046988" y="91440"/>
                  </a:lnTo>
                  <a:lnTo>
                    <a:pt x="2092452" y="91440"/>
                  </a:lnTo>
                  <a:lnTo>
                    <a:pt x="209245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3025139" y="3122421"/>
            <a:ext cx="336677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18518" sz="8100" spc="-7" b="1">
                <a:solidFill>
                  <a:srgbClr val="6F2F9F"/>
                </a:solidFill>
                <a:latin typeface="Carlito"/>
                <a:cs typeface="Carlito"/>
              </a:rPr>
              <a:t>05 </a:t>
            </a:r>
            <a:r>
              <a:rPr dirty="0" sz="2400" spc="-5" b="1">
                <a:solidFill>
                  <a:srgbClr val="585858"/>
                </a:solidFill>
                <a:latin typeface="Arial"/>
                <a:cs typeface="Arial"/>
              </a:rPr>
              <a:t>FUNCTION</a:t>
            </a:r>
            <a:r>
              <a:rPr dirty="0" sz="2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585858"/>
                </a:solidFill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568440" y="3182111"/>
            <a:ext cx="4715510" cy="6308090"/>
            <a:chOff x="6568440" y="3182111"/>
            <a:chExt cx="4715510" cy="6308090"/>
          </a:xfrm>
        </p:grpSpPr>
        <p:sp>
          <p:nvSpPr>
            <p:cNvPr id="33" name="object 33"/>
            <p:cNvSpPr/>
            <p:nvPr/>
          </p:nvSpPr>
          <p:spPr>
            <a:xfrm>
              <a:off x="6574536" y="3188207"/>
              <a:ext cx="4703445" cy="6296025"/>
            </a:xfrm>
            <a:custGeom>
              <a:avLst/>
              <a:gdLst/>
              <a:ahLst/>
              <a:cxnLst/>
              <a:rect l="l" t="t" r="r" b="b"/>
              <a:pathLst>
                <a:path w="4703445" h="6296025">
                  <a:moveTo>
                    <a:pt x="640080" y="0"/>
                  </a:moveTo>
                  <a:lnTo>
                    <a:pt x="0" y="554990"/>
                  </a:lnTo>
                  <a:lnTo>
                    <a:pt x="640080" y="1109980"/>
                  </a:lnTo>
                  <a:lnTo>
                    <a:pt x="640080" y="764667"/>
                  </a:lnTo>
                  <a:lnTo>
                    <a:pt x="2645410" y="764667"/>
                  </a:lnTo>
                  <a:lnTo>
                    <a:pt x="2693718" y="765365"/>
                  </a:lnTo>
                  <a:lnTo>
                    <a:pt x="2741679" y="767447"/>
                  </a:lnTo>
                  <a:lnTo>
                    <a:pt x="2789273" y="770895"/>
                  </a:lnTo>
                  <a:lnTo>
                    <a:pt x="2836482" y="775688"/>
                  </a:lnTo>
                  <a:lnTo>
                    <a:pt x="2883286" y="781807"/>
                  </a:lnTo>
                  <a:lnTo>
                    <a:pt x="2929666" y="789234"/>
                  </a:lnTo>
                  <a:lnTo>
                    <a:pt x="2975603" y="797948"/>
                  </a:lnTo>
                  <a:lnTo>
                    <a:pt x="3021078" y="807932"/>
                  </a:lnTo>
                  <a:lnTo>
                    <a:pt x="3066071" y="819165"/>
                  </a:lnTo>
                  <a:lnTo>
                    <a:pt x="3110562" y="831628"/>
                  </a:lnTo>
                  <a:lnTo>
                    <a:pt x="3154534" y="845303"/>
                  </a:lnTo>
                  <a:lnTo>
                    <a:pt x="3197967" y="860170"/>
                  </a:lnTo>
                  <a:lnTo>
                    <a:pt x="3240841" y="876210"/>
                  </a:lnTo>
                  <a:lnTo>
                    <a:pt x="3283138" y="893403"/>
                  </a:lnTo>
                  <a:lnTo>
                    <a:pt x="3324838" y="911731"/>
                  </a:lnTo>
                  <a:lnTo>
                    <a:pt x="3365922" y="931173"/>
                  </a:lnTo>
                  <a:lnTo>
                    <a:pt x="3406370" y="951712"/>
                  </a:lnTo>
                  <a:lnTo>
                    <a:pt x="3446164" y="973328"/>
                  </a:lnTo>
                  <a:lnTo>
                    <a:pt x="3485285" y="996002"/>
                  </a:lnTo>
                  <a:lnTo>
                    <a:pt x="3523712" y="1019714"/>
                  </a:lnTo>
                  <a:lnTo>
                    <a:pt x="3561428" y="1044445"/>
                  </a:lnTo>
                  <a:lnTo>
                    <a:pt x="3598412" y="1070176"/>
                  </a:lnTo>
                  <a:lnTo>
                    <a:pt x="3634646" y="1096888"/>
                  </a:lnTo>
                  <a:lnTo>
                    <a:pt x="3670111" y="1124562"/>
                  </a:lnTo>
                  <a:lnTo>
                    <a:pt x="3704786" y="1153178"/>
                  </a:lnTo>
                  <a:lnTo>
                    <a:pt x="3738654" y="1182717"/>
                  </a:lnTo>
                  <a:lnTo>
                    <a:pt x="3771694" y="1213160"/>
                  </a:lnTo>
                  <a:lnTo>
                    <a:pt x="3803888" y="1244488"/>
                  </a:lnTo>
                  <a:lnTo>
                    <a:pt x="3835216" y="1276682"/>
                  </a:lnTo>
                  <a:lnTo>
                    <a:pt x="3865659" y="1309722"/>
                  </a:lnTo>
                  <a:lnTo>
                    <a:pt x="3895198" y="1343590"/>
                  </a:lnTo>
                  <a:lnTo>
                    <a:pt x="3923814" y="1378265"/>
                  </a:lnTo>
                  <a:lnTo>
                    <a:pt x="3951488" y="1413730"/>
                  </a:lnTo>
                  <a:lnTo>
                    <a:pt x="3978200" y="1449964"/>
                  </a:lnTo>
                  <a:lnTo>
                    <a:pt x="4003931" y="1486948"/>
                  </a:lnTo>
                  <a:lnTo>
                    <a:pt x="4028662" y="1524664"/>
                  </a:lnTo>
                  <a:lnTo>
                    <a:pt x="4052374" y="1563091"/>
                  </a:lnTo>
                  <a:lnTo>
                    <a:pt x="4075048" y="1602212"/>
                  </a:lnTo>
                  <a:lnTo>
                    <a:pt x="4096664" y="1642006"/>
                  </a:lnTo>
                  <a:lnTo>
                    <a:pt x="4117203" y="1682454"/>
                  </a:lnTo>
                  <a:lnTo>
                    <a:pt x="4136645" y="1723538"/>
                  </a:lnTo>
                  <a:lnTo>
                    <a:pt x="4154973" y="1765238"/>
                  </a:lnTo>
                  <a:lnTo>
                    <a:pt x="4172166" y="1807535"/>
                  </a:lnTo>
                  <a:lnTo>
                    <a:pt x="4188206" y="1850409"/>
                  </a:lnTo>
                  <a:lnTo>
                    <a:pt x="4203073" y="1893842"/>
                  </a:lnTo>
                  <a:lnTo>
                    <a:pt x="4216748" y="1937814"/>
                  </a:lnTo>
                  <a:lnTo>
                    <a:pt x="4229211" y="1982305"/>
                  </a:lnTo>
                  <a:lnTo>
                    <a:pt x="4240444" y="2027298"/>
                  </a:lnTo>
                  <a:lnTo>
                    <a:pt x="4250428" y="2072773"/>
                  </a:lnTo>
                  <a:lnTo>
                    <a:pt x="4259142" y="2118710"/>
                  </a:lnTo>
                  <a:lnTo>
                    <a:pt x="4266569" y="2165090"/>
                  </a:lnTo>
                  <a:lnTo>
                    <a:pt x="4272688" y="2211894"/>
                  </a:lnTo>
                  <a:lnTo>
                    <a:pt x="4277481" y="2259103"/>
                  </a:lnTo>
                  <a:lnTo>
                    <a:pt x="4280929" y="2306697"/>
                  </a:lnTo>
                  <a:lnTo>
                    <a:pt x="4283011" y="2354658"/>
                  </a:lnTo>
                  <a:lnTo>
                    <a:pt x="4283710" y="2402967"/>
                  </a:lnTo>
                  <a:lnTo>
                    <a:pt x="4283710" y="6295644"/>
                  </a:lnTo>
                  <a:lnTo>
                    <a:pt x="4703064" y="6295644"/>
                  </a:lnTo>
                  <a:lnTo>
                    <a:pt x="4703064" y="2402967"/>
                  </a:lnTo>
                  <a:lnTo>
                    <a:pt x="4702502" y="2354398"/>
                  </a:lnTo>
                  <a:lnTo>
                    <a:pt x="4700824" y="2306104"/>
                  </a:lnTo>
                  <a:lnTo>
                    <a:pt x="4698043" y="2258099"/>
                  </a:lnTo>
                  <a:lnTo>
                    <a:pt x="4694171" y="2210395"/>
                  </a:lnTo>
                  <a:lnTo>
                    <a:pt x="4689220" y="2163003"/>
                  </a:lnTo>
                  <a:lnTo>
                    <a:pt x="4683203" y="2115937"/>
                  </a:lnTo>
                  <a:lnTo>
                    <a:pt x="4676132" y="2069208"/>
                  </a:lnTo>
                  <a:lnTo>
                    <a:pt x="4668019" y="2022829"/>
                  </a:lnTo>
                  <a:lnTo>
                    <a:pt x="4658877" y="1976812"/>
                  </a:lnTo>
                  <a:lnTo>
                    <a:pt x="4648719" y="1931170"/>
                  </a:lnTo>
                  <a:lnTo>
                    <a:pt x="4637555" y="1885915"/>
                  </a:lnTo>
                  <a:lnTo>
                    <a:pt x="4625400" y="1841059"/>
                  </a:lnTo>
                  <a:lnTo>
                    <a:pt x="4612264" y="1796615"/>
                  </a:lnTo>
                  <a:lnTo>
                    <a:pt x="4598162" y="1752594"/>
                  </a:lnTo>
                  <a:lnTo>
                    <a:pt x="4583103" y="1709011"/>
                  </a:lnTo>
                  <a:lnTo>
                    <a:pt x="4567103" y="1665875"/>
                  </a:lnTo>
                  <a:lnTo>
                    <a:pt x="4550171" y="1623201"/>
                  </a:lnTo>
                  <a:lnTo>
                    <a:pt x="4532322" y="1581001"/>
                  </a:lnTo>
                  <a:lnTo>
                    <a:pt x="4513567" y="1539286"/>
                  </a:lnTo>
                  <a:lnTo>
                    <a:pt x="4493919" y="1498069"/>
                  </a:lnTo>
                  <a:lnTo>
                    <a:pt x="4473389" y="1457363"/>
                  </a:lnTo>
                  <a:lnTo>
                    <a:pt x="4451991" y="1417179"/>
                  </a:lnTo>
                  <a:lnTo>
                    <a:pt x="4429736" y="1377531"/>
                  </a:lnTo>
                  <a:lnTo>
                    <a:pt x="4406638" y="1338430"/>
                  </a:lnTo>
                  <a:lnTo>
                    <a:pt x="4382708" y="1299889"/>
                  </a:lnTo>
                  <a:lnTo>
                    <a:pt x="4357958" y="1261920"/>
                  </a:lnTo>
                  <a:lnTo>
                    <a:pt x="4332402" y="1224536"/>
                  </a:lnTo>
                  <a:lnTo>
                    <a:pt x="4306051" y="1187749"/>
                  </a:lnTo>
                  <a:lnTo>
                    <a:pt x="4278918" y="1151571"/>
                  </a:lnTo>
                  <a:lnTo>
                    <a:pt x="4251015" y="1116015"/>
                  </a:lnTo>
                  <a:lnTo>
                    <a:pt x="4222355" y="1081093"/>
                  </a:lnTo>
                  <a:lnTo>
                    <a:pt x="4192949" y="1046817"/>
                  </a:lnTo>
                  <a:lnTo>
                    <a:pt x="4162811" y="1013200"/>
                  </a:lnTo>
                  <a:lnTo>
                    <a:pt x="4131952" y="980254"/>
                  </a:lnTo>
                  <a:lnTo>
                    <a:pt x="4100385" y="947991"/>
                  </a:lnTo>
                  <a:lnTo>
                    <a:pt x="4068122" y="916424"/>
                  </a:lnTo>
                  <a:lnTo>
                    <a:pt x="4035176" y="885565"/>
                  </a:lnTo>
                  <a:lnTo>
                    <a:pt x="4001559" y="855427"/>
                  </a:lnTo>
                  <a:lnTo>
                    <a:pt x="3967283" y="826021"/>
                  </a:lnTo>
                  <a:lnTo>
                    <a:pt x="3932361" y="797361"/>
                  </a:lnTo>
                  <a:lnTo>
                    <a:pt x="3896805" y="769458"/>
                  </a:lnTo>
                  <a:lnTo>
                    <a:pt x="3860627" y="742325"/>
                  </a:lnTo>
                  <a:lnTo>
                    <a:pt x="3823840" y="715974"/>
                  </a:lnTo>
                  <a:lnTo>
                    <a:pt x="3786456" y="690418"/>
                  </a:lnTo>
                  <a:lnTo>
                    <a:pt x="3748487" y="665668"/>
                  </a:lnTo>
                  <a:lnTo>
                    <a:pt x="3709946" y="641738"/>
                  </a:lnTo>
                  <a:lnTo>
                    <a:pt x="3670845" y="618640"/>
                  </a:lnTo>
                  <a:lnTo>
                    <a:pt x="3631197" y="596385"/>
                  </a:lnTo>
                  <a:lnTo>
                    <a:pt x="3591013" y="574987"/>
                  </a:lnTo>
                  <a:lnTo>
                    <a:pt x="3550307" y="554457"/>
                  </a:lnTo>
                  <a:lnTo>
                    <a:pt x="3509090" y="534809"/>
                  </a:lnTo>
                  <a:lnTo>
                    <a:pt x="3467375" y="516054"/>
                  </a:lnTo>
                  <a:lnTo>
                    <a:pt x="3425175" y="498205"/>
                  </a:lnTo>
                  <a:lnTo>
                    <a:pt x="3382501" y="481273"/>
                  </a:lnTo>
                  <a:lnTo>
                    <a:pt x="3339365" y="465273"/>
                  </a:lnTo>
                  <a:lnTo>
                    <a:pt x="3295782" y="450215"/>
                  </a:lnTo>
                  <a:lnTo>
                    <a:pt x="3251761" y="436112"/>
                  </a:lnTo>
                  <a:lnTo>
                    <a:pt x="3207317" y="422976"/>
                  </a:lnTo>
                  <a:lnTo>
                    <a:pt x="3162461" y="410821"/>
                  </a:lnTo>
                  <a:lnTo>
                    <a:pt x="3117206" y="399657"/>
                  </a:lnTo>
                  <a:lnTo>
                    <a:pt x="3071564" y="389499"/>
                  </a:lnTo>
                  <a:lnTo>
                    <a:pt x="3025547" y="380357"/>
                  </a:lnTo>
                  <a:lnTo>
                    <a:pt x="2979168" y="372244"/>
                  </a:lnTo>
                  <a:lnTo>
                    <a:pt x="2932439" y="365173"/>
                  </a:lnTo>
                  <a:lnTo>
                    <a:pt x="2885373" y="359156"/>
                  </a:lnTo>
                  <a:lnTo>
                    <a:pt x="2837981" y="354205"/>
                  </a:lnTo>
                  <a:lnTo>
                    <a:pt x="2790277" y="350333"/>
                  </a:lnTo>
                  <a:lnTo>
                    <a:pt x="2742272" y="347552"/>
                  </a:lnTo>
                  <a:lnTo>
                    <a:pt x="2693978" y="345874"/>
                  </a:lnTo>
                  <a:lnTo>
                    <a:pt x="2645410" y="345313"/>
                  </a:lnTo>
                  <a:lnTo>
                    <a:pt x="640080" y="345313"/>
                  </a:lnTo>
                  <a:lnTo>
                    <a:pt x="64008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574536" y="3188207"/>
              <a:ext cx="4703445" cy="6296025"/>
            </a:xfrm>
            <a:custGeom>
              <a:avLst/>
              <a:gdLst/>
              <a:ahLst/>
              <a:cxnLst/>
              <a:rect l="l" t="t" r="r" b="b"/>
              <a:pathLst>
                <a:path w="4703445" h="6296025">
                  <a:moveTo>
                    <a:pt x="4703064" y="6295644"/>
                  </a:moveTo>
                  <a:lnTo>
                    <a:pt x="4703064" y="2402967"/>
                  </a:lnTo>
                  <a:lnTo>
                    <a:pt x="4702502" y="2354398"/>
                  </a:lnTo>
                  <a:lnTo>
                    <a:pt x="4700824" y="2306104"/>
                  </a:lnTo>
                  <a:lnTo>
                    <a:pt x="4698043" y="2258099"/>
                  </a:lnTo>
                  <a:lnTo>
                    <a:pt x="4694171" y="2210395"/>
                  </a:lnTo>
                  <a:lnTo>
                    <a:pt x="4689220" y="2163003"/>
                  </a:lnTo>
                  <a:lnTo>
                    <a:pt x="4683203" y="2115937"/>
                  </a:lnTo>
                  <a:lnTo>
                    <a:pt x="4676132" y="2069208"/>
                  </a:lnTo>
                  <a:lnTo>
                    <a:pt x="4668019" y="2022829"/>
                  </a:lnTo>
                  <a:lnTo>
                    <a:pt x="4658877" y="1976812"/>
                  </a:lnTo>
                  <a:lnTo>
                    <a:pt x="4648719" y="1931170"/>
                  </a:lnTo>
                  <a:lnTo>
                    <a:pt x="4637555" y="1885915"/>
                  </a:lnTo>
                  <a:lnTo>
                    <a:pt x="4625400" y="1841059"/>
                  </a:lnTo>
                  <a:lnTo>
                    <a:pt x="4612264" y="1796615"/>
                  </a:lnTo>
                  <a:lnTo>
                    <a:pt x="4598162" y="1752594"/>
                  </a:lnTo>
                  <a:lnTo>
                    <a:pt x="4583103" y="1709011"/>
                  </a:lnTo>
                  <a:lnTo>
                    <a:pt x="4567103" y="1665875"/>
                  </a:lnTo>
                  <a:lnTo>
                    <a:pt x="4550171" y="1623201"/>
                  </a:lnTo>
                  <a:lnTo>
                    <a:pt x="4532322" y="1581001"/>
                  </a:lnTo>
                  <a:lnTo>
                    <a:pt x="4513567" y="1539286"/>
                  </a:lnTo>
                  <a:lnTo>
                    <a:pt x="4493919" y="1498069"/>
                  </a:lnTo>
                  <a:lnTo>
                    <a:pt x="4473389" y="1457363"/>
                  </a:lnTo>
                  <a:lnTo>
                    <a:pt x="4451991" y="1417179"/>
                  </a:lnTo>
                  <a:lnTo>
                    <a:pt x="4429736" y="1377531"/>
                  </a:lnTo>
                  <a:lnTo>
                    <a:pt x="4406638" y="1338430"/>
                  </a:lnTo>
                  <a:lnTo>
                    <a:pt x="4382708" y="1299889"/>
                  </a:lnTo>
                  <a:lnTo>
                    <a:pt x="4357958" y="1261920"/>
                  </a:lnTo>
                  <a:lnTo>
                    <a:pt x="4332402" y="1224536"/>
                  </a:lnTo>
                  <a:lnTo>
                    <a:pt x="4306051" y="1187749"/>
                  </a:lnTo>
                  <a:lnTo>
                    <a:pt x="4278918" y="1151571"/>
                  </a:lnTo>
                  <a:lnTo>
                    <a:pt x="4251015" y="1116015"/>
                  </a:lnTo>
                  <a:lnTo>
                    <a:pt x="4222355" y="1081093"/>
                  </a:lnTo>
                  <a:lnTo>
                    <a:pt x="4192949" y="1046817"/>
                  </a:lnTo>
                  <a:lnTo>
                    <a:pt x="4162811" y="1013200"/>
                  </a:lnTo>
                  <a:lnTo>
                    <a:pt x="4131952" y="980254"/>
                  </a:lnTo>
                  <a:lnTo>
                    <a:pt x="4100385" y="947991"/>
                  </a:lnTo>
                  <a:lnTo>
                    <a:pt x="4068122" y="916424"/>
                  </a:lnTo>
                  <a:lnTo>
                    <a:pt x="4035176" y="885565"/>
                  </a:lnTo>
                  <a:lnTo>
                    <a:pt x="4001559" y="855427"/>
                  </a:lnTo>
                  <a:lnTo>
                    <a:pt x="3967283" y="826021"/>
                  </a:lnTo>
                  <a:lnTo>
                    <a:pt x="3932361" y="797361"/>
                  </a:lnTo>
                  <a:lnTo>
                    <a:pt x="3896805" y="769458"/>
                  </a:lnTo>
                  <a:lnTo>
                    <a:pt x="3860627" y="742325"/>
                  </a:lnTo>
                  <a:lnTo>
                    <a:pt x="3823840" y="715974"/>
                  </a:lnTo>
                  <a:lnTo>
                    <a:pt x="3786456" y="690418"/>
                  </a:lnTo>
                  <a:lnTo>
                    <a:pt x="3748487" y="665668"/>
                  </a:lnTo>
                  <a:lnTo>
                    <a:pt x="3709946" y="641738"/>
                  </a:lnTo>
                  <a:lnTo>
                    <a:pt x="3670845" y="618640"/>
                  </a:lnTo>
                  <a:lnTo>
                    <a:pt x="3631197" y="596385"/>
                  </a:lnTo>
                  <a:lnTo>
                    <a:pt x="3591013" y="574987"/>
                  </a:lnTo>
                  <a:lnTo>
                    <a:pt x="3550307" y="554457"/>
                  </a:lnTo>
                  <a:lnTo>
                    <a:pt x="3509090" y="534809"/>
                  </a:lnTo>
                  <a:lnTo>
                    <a:pt x="3467375" y="516054"/>
                  </a:lnTo>
                  <a:lnTo>
                    <a:pt x="3425175" y="498205"/>
                  </a:lnTo>
                  <a:lnTo>
                    <a:pt x="3382501" y="481273"/>
                  </a:lnTo>
                  <a:lnTo>
                    <a:pt x="3339365" y="465273"/>
                  </a:lnTo>
                  <a:lnTo>
                    <a:pt x="3295782" y="450215"/>
                  </a:lnTo>
                  <a:lnTo>
                    <a:pt x="3251761" y="436112"/>
                  </a:lnTo>
                  <a:lnTo>
                    <a:pt x="3207317" y="422976"/>
                  </a:lnTo>
                  <a:lnTo>
                    <a:pt x="3162461" y="410821"/>
                  </a:lnTo>
                  <a:lnTo>
                    <a:pt x="3117206" y="399657"/>
                  </a:lnTo>
                  <a:lnTo>
                    <a:pt x="3071564" y="389499"/>
                  </a:lnTo>
                  <a:lnTo>
                    <a:pt x="3025547" y="380357"/>
                  </a:lnTo>
                  <a:lnTo>
                    <a:pt x="2979168" y="372244"/>
                  </a:lnTo>
                  <a:lnTo>
                    <a:pt x="2932439" y="365173"/>
                  </a:lnTo>
                  <a:lnTo>
                    <a:pt x="2885373" y="359156"/>
                  </a:lnTo>
                  <a:lnTo>
                    <a:pt x="2837981" y="354205"/>
                  </a:lnTo>
                  <a:lnTo>
                    <a:pt x="2790277" y="350333"/>
                  </a:lnTo>
                  <a:lnTo>
                    <a:pt x="2742272" y="347552"/>
                  </a:lnTo>
                  <a:lnTo>
                    <a:pt x="2693978" y="345874"/>
                  </a:lnTo>
                  <a:lnTo>
                    <a:pt x="2645410" y="345313"/>
                  </a:lnTo>
                  <a:lnTo>
                    <a:pt x="640080" y="345313"/>
                  </a:lnTo>
                  <a:lnTo>
                    <a:pt x="640080" y="0"/>
                  </a:lnTo>
                  <a:lnTo>
                    <a:pt x="0" y="554990"/>
                  </a:lnTo>
                  <a:lnTo>
                    <a:pt x="640080" y="1109980"/>
                  </a:lnTo>
                  <a:lnTo>
                    <a:pt x="640080" y="764667"/>
                  </a:lnTo>
                  <a:lnTo>
                    <a:pt x="2645410" y="764667"/>
                  </a:lnTo>
                  <a:lnTo>
                    <a:pt x="2693718" y="765365"/>
                  </a:lnTo>
                  <a:lnTo>
                    <a:pt x="2741679" y="767447"/>
                  </a:lnTo>
                  <a:lnTo>
                    <a:pt x="2789273" y="770895"/>
                  </a:lnTo>
                  <a:lnTo>
                    <a:pt x="2836482" y="775688"/>
                  </a:lnTo>
                  <a:lnTo>
                    <a:pt x="2883286" y="781807"/>
                  </a:lnTo>
                  <a:lnTo>
                    <a:pt x="2929666" y="789234"/>
                  </a:lnTo>
                  <a:lnTo>
                    <a:pt x="2975603" y="797948"/>
                  </a:lnTo>
                  <a:lnTo>
                    <a:pt x="3021078" y="807932"/>
                  </a:lnTo>
                  <a:lnTo>
                    <a:pt x="3066071" y="819165"/>
                  </a:lnTo>
                  <a:lnTo>
                    <a:pt x="3110562" y="831628"/>
                  </a:lnTo>
                  <a:lnTo>
                    <a:pt x="3154534" y="845303"/>
                  </a:lnTo>
                  <a:lnTo>
                    <a:pt x="3197967" y="860170"/>
                  </a:lnTo>
                  <a:lnTo>
                    <a:pt x="3240841" y="876210"/>
                  </a:lnTo>
                  <a:lnTo>
                    <a:pt x="3283138" y="893403"/>
                  </a:lnTo>
                  <a:lnTo>
                    <a:pt x="3324838" y="911731"/>
                  </a:lnTo>
                  <a:lnTo>
                    <a:pt x="3365922" y="931173"/>
                  </a:lnTo>
                  <a:lnTo>
                    <a:pt x="3406370" y="951712"/>
                  </a:lnTo>
                  <a:lnTo>
                    <a:pt x="3446164" y="973328"/>
                  </a:lnTo>
                  <a:lnTo>
                    <a:pt x="3485285" y="996002"/>
                  </a:lnTo>
                  <a:lnTo>
                    <a:pt x="3523712" y="1019714"/>
                  </a:lnTo>
                  <a:lnTo>
                    <a:pt x="3561428" y="1044445"/>
                  </a:lnTo>
                  <a:lnTo>
                    <a:pt x="3598412" y="1070176"/>
                  </a:lnTo>
                  <a:lnTo>
                    <a:pt x="3634646" y="1096888"/>
                  </a:lnTo>
                  <a:lnTo>
                    <a:pt x="3670111" y="1124562"/>
                  </a:lnTo>
                  <a:lnTo>
                    <a:pt x="3704786" y="1153178"/>
                  </a:lnTo>
                  <a:lnTo>
                    <a:pt x="3738654" y="1182717"/>
                  </a:lnTo>
                  <a:lnTo>
                    <a:pt x="3771694" y="1213160"/>
                  </a:lnTo>
                  <a:lnTo>
                    <a:pt x="3803888" y="1244488"/>
                  </a:lnTo>
                  <a:lnTo>
                    <a:pt x="3835216" y="1276682"/>
                  </a:lnTo>
                  <a:lnTo>
                    <a:pt x="3865659" y="1309722"/>
                  </a:lnTo>
                  <a:lnTo>
                    <a:pt x="3895198" y="1343590"/>
                  </a:lnTo>
                  <a:lnTo>
                    <a:pt x="3923814" y="1378265"/>
                  </a:lnTo>
                  <a:lnTo>
                    <a:pt x="3951488" y="1413730"/>
                  </a:lnTo>
                  <a:lnTo>
                    <a:pt x="3978200" y="1449964"/>
                  </a:lnTo>
                  <a:lnTo>
                    <a:pt x="4003931" y="1486948"/>
                  </a:lnTo>
                  <a:lnTo>
                    <a:pt x="4028662" y="1524664"/>
                  </a:lnTo>
                  <a:lnTo>
                    <a:pt x="4052374" y="1563091"/>
                  </a:lnTo>
                  <a:lnTo>
                    <a:pt x="4075048" y="1602212"/>
                  </a:lnTo>
                  <a:lnTo>
                    <a:pt x="4096664" y="1642006"/>
                  </a:lnTo>
                  <a:lnTo>
                    <a:pt x="4117203" y="1682454"/>
                  </a:lnTo>
                  <a:lnTo>
                    <a:pt x="4136645" y="1723538"/>
                  </a:lnTo>
                  <a:lnTo>
                    <a:pt x="4154973" y="1765238"/>
                  </a:lnTo>
                  <a:lnTo>
                    <a:pt x="4172166" y="1807535"/>
                  </a:lnTo>
                  <a:lnTo>
                    <a:pt x="4188206" y="1850409"/>
                  </a:lnTo>
                  <a:lnTo>
                    <a:pt x="4203073" y="1893842"/>
                  </a:lnTo>
                  <a:lnTo>
                    <a:pt x="4216748" y="1937814"/>
                  </a:lnTo>
                  <a:lnTo>
                    <a:pt x="4229211" y="1982305"/>
                  </a:lnTo>
                  <a:lnTo>
                    <a:pt x="4240444" y="2027298"/>
                  </a:lnTo>
                  <a:lnTo>
                    <a:pt x="4250428" y="2072773"/>
                  </a:lnTo>
                  <a:lnTo>
                    <a:pt x="4259142" y="2118710"/>
                  </a:lnTo>
                  <a:lnTo>
                    <a:pt x="4266569" y="2165090"/>
                  </a:lnTo>
                  <a:lnTo>
                    <a:pt x="4272688" y="2211894"/>
                  </a:lnTo>
                  <a:lnTo>
                    <a:pt x="4277481" y="2259103"/>
                  </a:lnTo>
                  <a:lnTo>
                    <a:pt x="4280929" y="2306697"/>
                  </a:lnTo>
                  <a:lnTo>
                    <a:pt x="4283011" y="2354658"/>
                  </a:lnTo>
                  <a:lnTo>
                    <a:pt x="4283710" y="2402967"/>
                  </a:lnTo>
                  <a:lnTo>
                    <a:pt x="4283710" y="6295644"/>
                  </a:lnTo>
                  <a:lnTo>
                    <a:pt x="4703064" y="6295644"/>
                  </a:lnTo>
                  <a:close/>
                </a:path>
              </a:pathLst>
            </a:custGeom>
            <a:ln w="12192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pc="-5"/>
              <a:t>HGD</a:t>
            </a:r>
            <a:r>
              <a:rPr dirty="0" spc="-65"/>
              <a:t> </a:t>
            </a:r>
            <a:r>
              <a:rPr dirty="0" spc="-5"/>
              <a:t>INDIA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7" name="object 37"/>
          <p:cNvSpPr txBox="1"/>
          <p:nvPr/>
        </p:nvSpPr>
        <p:spPr>
          <a:xfrm>
            <a:off x="8235188" y="9783114"/>
            <a:ext cx="1816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solidFill>
                  <a:srgbClr val="A6A6A6"/>
                </a:solidFill>
                <a:latin typeface="Carlito"/>
                <a:cs typeface="Carlito"/>
                <a:hlinkClick r:id="rId2"/>
              </a:rPr>
              <a:t>www.hgdindia.com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Adi</dc:creator>
  <dc:title>PowerPoint Presentation</dc:title>
  <dcterms:created xsi:type="dcterms:W3CDTF">2020-09-17T05:41:22Z</dcterms:created>
  <dcterms:modified xsi:type="dcterms:W3CDTF">2020-09-17T05:41:22Z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2020-09-17T00:00:00Z</vt:filetime>
  </property>
</Properties>
</file>